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0FEAAD-8CB3-49C9-A6BA-8BA9206888B8}" v="28" dt="2025-07-08T22:02:45.9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0339" autoAdjust="0"/>
  </p:normalViewPr>
  <p:slideViewPr>
    <p:cSldViewPr snapToGrid="0">
      <p:cViewPr varScale="1">
        <p:scale>
          <a:sx n="75" d="100"/>
          <a:sy n="75" d="100"/>
        </p:scale>
        <p:origin x="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.aung-W214020049" userId="7b2e0730-007b-42b0-9905-5f6f7f5d4ecd" providerId="ADAL" clId="{0E0FEAAD-8CB3-49C9-A6BA-8BA9206888B8}"/>
    <pc:docChg chg="undo redo custSel addSld modSld">
      <pc:chgData name="win.aung-W214020049" userId="7b2e0730-007b-42b0-9905-5f6f7f5d4ecd" providerId="ADAL" clId="{0E0FEAAD-8CB3-49C9-A6BA-8BA9206888B8}" dt="2025-07-08T22:02:56.498" v="96" actId="26606"/>
      <pc:docMkLst>
        <pc:docMk/>
      </pc:docMkLst>
      <pc:sldChg chg="addSp delSp modSp mod delAnim modAnim">
        <pc:chgData name="win.aung-W214020049" userId="7b2e0730-007b-42b0-9905-5f6f7f5d4ecd" providerId="ADAL" clId="{0E0FEAAD-8CB3-49C9-A6BA-8BA9206888B8}" dt="2025-07-08T22:00:21.143" v="44" actId="20577"/>
        <pc:sldMkLst>
          <pc:docMk/>
          <pc:sldMk cId="2792502800" sldId="256"/>
        </pc:sldMkLst>
        <pc:spChg chg="mod">
          <ac:chgData name="win.aung-W214020049" userId="7b2e0730-007b-42b0-9905-5f6f7f5d4ecd" providerId="ADAL" clId="{0E0FEAAD-8CB3-49C9-A6BA-8BA9206888B8}" dt="2025-07-08T22:00:21.143" v="44" actId="20577"/>
          <ac:spMkLst>
            <pc:docMk/>
            <pc:sldMk cId="2792502800" sldId="256"/>
            <ac:spMk id="3" creationId="{C6C3B4A0-DB63-1AE6-7E4C-16FAE45A4162}"/>
          </ac:spMkLst>
        </pc:spChg>
        <pc:picChg chg="mod">
          <ac:chgData name="win.aung-W214020049" userId="7b2e0730-007b-42b0-9905-5f6f7f5d4ecd" providerId="ADAL" clId="{0E0FEAAD-8CB3-49C9-A6BA-8BA9206888B8}" dt="2025-07-08T21:40:33.970" v="4" actId="1076"/>
          <ac:picMkLst>
            <pc:docMk/>
            <pc:sldMk cId="2792502800" sldId="256"/>
            <ac:picMk id="4" creationId="{E2EBFC9E-5831-441E-7B96-5039FD3A8613}"/>
          </ac:picMkLst>
        </pc:picChg>
        <pc:picChg chg="add del mod ord">
          <ac:chgData name="win.aung-W214020049" userId="7b2e0730-007b-42b0-9905-5f6f7f5d4ecd" providerId="ADAL" clId="{0E0FEAAD-8CB3-49C9-A6BA-8BA9206888B8}" dt="2025-07-08T21:40:36.996" v="6" actId="478"/>
          <ac:picMkLst>
            <pc:docMk/>
            <pc:sldMk cId="2792502800" sldId="256"/>
            <ac:picMk id="5" creationId="{BBA32F87-43A9-15A7-D4AB-874E9BA412C0}"/>
          </ac:picMkLst>
        </pc:picChg>
        <pc:picChg chg="add mod ord">
          <ac:chgData name="win.aung-W214020049" userId="7b2e0730-007b-42b0-9905-5f6f7f5d4ecd" providerId="ADAL" clId="{0E0FEAAD-8CB3-49C9-A6BA-8BA9206888B8}" dt="2025-07-08T21:43:34.426" v="9" actId="167"/>
          <ac:picMkLst>
            <pc:docMk/>
            <pc:sldMk cId="2792502800" sldId="256"/>
            <ac:picMk id="6" creationId="{D45DC227-FB9C-3F9C-B3DC-4E8CABF816B0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45:31.112" v="12" actId="167"/>
        <pc:sldMkLst>
          <pc:docMk/>
          <pc:sldMk cId="726582893" sldId="257"/>
        </pc:sldMkLst>
        <pc:picChg chg="add mod ord">
          <ac:chgData name="win.aung-W214020049" userId="7b2e0730-007b-42b0-9905-5f6f7f5d4ecd" providerId="ADAL" clId="{0E0FEAAD-8CB3-49C9-A6BA-8BA9206888B8}" dt="2025-07-08T21:45:31.112" v="12" actId="167"/>
          <ac:picMkLst>
            <pc:docMk/>
            <pc:sldMk cId="726582893" sldId="257"/>
            <ac:picMk id="4" creationId="{105E7214-7BE3-CCE9-8844-9FBB41137A5A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46:40.239" v="15" actId="167"/>
        <pc:sldMkLst>
          <pc:docMk/>
          <pc:sldMk cId="2067972742" sldId="258"/>
        </pc:sldMkLst>
        <pc:picChg chg="add mod ord">
          <ac:chgData name="win.aung-W214020049" userId="7b2e0730-007b-42b0-9905-5f6f7f5d4ecd" providerId="ADAL" clId="{0E0FEAAD-8CB3-49C9-A6BA-8BA9206888B8}" dt="2025-07-08T21:46:40.239" v="15" actId="167"/>
          <ac:picMkLst>
            <pc:docMk/>
            <pc:sldMk cId="2067972742" sldId="258"/>
            <ac:picMk id="8" creationId="{635DB98B-87C6-476D-4AFF-67FA8A1844E7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47:47.130" v="18" actId="167"/>
        <pc:sldMkLst>
          <pc:docMk/>
          <pc:sldMk cId="3054803062" sldId="259"/>
        </pc:sldMkLst>
        <pc:picChg chg="add mod ord">
          <ac:chgData name="win.aung-W214020049" userId="7b2e0730-007b-42b0-9905-5f6f7f5d4ecd" providerId="ADAL" clId="{0E0FEAAD-8CB3-49C9-A6BA-8BA9206888B8}" dt="2025-07-08T21:47:47.130" v="18" actId="167"/>
          <ac:picMkLst>
            <pc:docMk/>
            <pc:sldMk cId="3054803062" sldId="259"/>
            <ac:picMk id="5" creationId="{2C01C1A0-CFA9-3144-3196-8A8703B5AF24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48:45.395" v="21" actId="167"/>
        <pc:sldMkLst>
          <pc:docMk/>
          <pc:sldMk cId="3460825779" sldId="260"/>
        </pc:sldMkLst>
        <pc:picChg chg="add mod ord">
          <ac:chgData name="win.aung-W214020049" userId="7b2e0730-007b-42b0-9905-5f6f7f5d4ecd" providerId="ADAL" clId="{0E0FEAAD-8CB3-49C9-A6BA-8BA9206888B8}" dt="2025-07-08T21:48:45.395" v="21" actId="167"/>
          <ac:picMkLst>
            <pc:docMk/>
            <pc:sldMk cId="3460825779" sldId="260"/>
            <ac:picMk id="4" creationId="{B2A90983-72AD-AC69-4DDE-DDE4FB7E335B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49:28.200" v="24" actId="167"/>
        <pc:sldMkLst>
          <pc:docMk/>
          <pc:sldMk cId="520047051" sldId="261"/>
        </pc:sldMkLst>
        <pc:picChg chg="add mod ord">
          <ac:chgData name="win.aung-W214020049" userId="7b2e0730-007b-42b0-9905-5f6f7f5d4ecd" providerId="ADAL" clId="{0E0FEAAD-8CB3-49C9-A6BA-8BA9206888B8}" dt="2025-07-08T21:49:28.200" v="24" actId="167"/>
          <ac:picMkLst>
            <pc:docMk/>
            <pc:sldMk cId="520047051" sldId="261"/>
            <ac:picMk id="6" creationId="{95109375-66FC-2281-B7BF-4B4C7CFC9BFF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50:19.783" v="28" actId="167"/>
        <pc:sldMkLst>
          <pc:docMk/>
          <pc:sldMk cId="1214237994" sldId="262"/>
        </pc:sldMkLst>
        <pc:picChg chg="add mod ord">
          <ac:chgData name="win.aung-W214020049" userId="7b2e0730-007b-42b0-9905-5f6f7f5d4ecd" providerId="ADAL" clId="{0E0FEAAD-8CB3-49C9-A6BA-8BA9206888B8}" dt="2025-07-08T21:50:19.783" v="28" actId="167"/>
          <ac:picMkLst>
            <pc:docMk/>
            <pc:sldMk cId="1214237994" sldId="262"/>
            <ac:picMk id="4" creationId="{DFBBA4B3-5C72-9C24-E94E-A5A261BA60FB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52:33.108" v="40" actId="167"/>
        <pc:sldMkLst>
          <pc:docMk/>
          <pc:sldMk cId="3444903763" sldId="263"/>
        </pc:sldMkLst>
        <pc:spChg chg="mod">
          <ac:chgData name="win.aung-W214020049" userId="7b2e0730-007b-42b0-9905-5f6f7f5d4ecd" providerId="ADAL" clId="{0E0FEAAD-8CB3-49C9-A6BA-8BA9206888B8}" dt="2025-07-08T21:52:01.944" v="35" actId="1076"/>
          <ac:spMkLst>
            <pc:docMk/>
            <pc:sldMk cId="3444903763" sldId="263"/>
            <ac:spMk id="2" creationId="{B9D054ED-2AE8-ABE2-D059-AC7F5F57EE99}"/>
          </ac:spMkLst>
        </pc:spChg>
        <pc:picChg chg="add mod ord">
          <ac:chgData name="win.aung-W214020049" userId="7b2e0730-007b-42b0-9905-5f6f7f5d4ecd" providerId="ADAL" clId="{0E0FEAAD-8CB3-49C9-A6BA-8BA9206888B8}" dt="2025-07-08T21:52:33.108" v="40" actId="167"/>
          <ac:picMkLst>
            <pc:docMk/>
            <pc:sldMk cId="3444903763" sldId="263"/>
            <ac:picMk id="4" creationId="{B34AB526-0769-C195-A802-088494BB352A}"/>
          </ac:picMkLst>
        </pc:picChg>
      </pc:sldChg>
      <pc:sldChg chg="addSp modSp mod modAnim">
        <pc:chgData name="win.aung-W214020049" userId="7b2e0730-007b-42b0-9905-5f6f7f5d4ecd" providerId="ADAL" clId="{0E0FEAAD-8CB3-49C9-A6BA-8BA9206888B8}" dt="2025-07-08T21:53:01.880" v="43" actId="167"/>
        <pc:sldMkLst>
          <pc:docMk/>
          <pc:sldMk cId="587802049" sldId="265"/>
        </pc:sldMkLst>
        <pc:picChg chg="add mod ord">
          <ac:chgData name="win.aung-W214020049" userId="7b2e0730-007b-42b0-9905-5f6f7f5d4ecd" providerId="ADAL" clId="{0E0FEAAD-8CB3-49C9-A6BA-8BA9206888B8}" dt="2025-07-08T21:53:01.880" v="43" actId="167"/>
          <ac:picMkLst>
            <pc:docMk/>
            <pc:sldMk cId="587802049" sldId="265"/>
            <ac:picMk id="4" creationId="{526C3550-055B-1C25-7362-F2AEFBCA48A7}"/>
          </ac:picMkLst>
        </pc:picChg>
      </pc:sldChg>
      <pc:sldChg chg="addSp delSp modSp new mod setBg">
        <pc:chgData name="win.aung-W214020049" userId="7b2e0730-007b-42b0-9905-5f6f7f5d4ecd" providerId="ADAL" clId="{0E0FEAAD-8CB3-49C9-A6BA-8BA9206888B8}" dt="2025-07-08T22:02:56.498" v="96" actId="26606"/>
        <pc:sldMkLst>
          <pc:docMk/>
          <pc:sldMk cId="3734465282" sldId="266"/>
        </pc:sldMkLst>
        <pc:spChg chg="mod">
          <ac:chgData name="win.aung-W214020049" userId="7b2e0730-007b-42b0-9905-5f6f7f5d4ecd" providerId="ADAL" clId="{0E0FEAAD-8CB3-49C9-A6BA-8BA9206888B8}" dt="2025-07-08T22:02:56.498" v="96" actId="26606"/>
          <ac:spMkLst>
            <pc:docMk/>
            <pc:sldMk cId="3734465282" sldId="266"/>
            <ac:spMk id="2" creationId="{8278AE8B-1382-7FDA-5F99-F5971B96D62D}"/>
          </ac:spMkLst>
        </pc:spChg>
        <pc:spChg chg="del">
          <ac:chgData name="win.aung-W214020049" userId="7b2e0730-007b-42b0-9905-5f6f7f5d4ecd" providerId="ADAL" clId="{0E0FEAAD-8CB3-49C9-A6BA-8BA9206888B8}" dt="2025-07-08T22:02:45.908" v="95"/>
          <ac:spMkLst>
            <pc:docMk/>
            <pc:sldMk cId="3734465282" sldId="266"/>
            <ac:spMk id="3" creationId="{52653A21-AFA1-C3B6-9FF5-FCE0F30F98F4}"/>
          </ac:spMkLst>
        </pc:spChg>
        <pc:spChg chg="add mod">
          <ac:chgData name="win.aung-W214020049" userId="7b2e0730-007b-42b0-9905-5f6f7f5d4ecd" providerId="ADAL" clId="{0E0FEAAD-8CB3-49C9-A6BA-8BA9206888B8}" dt="2025-07-08T22:02:56.498" v="96" actId="26606"/>
          <ac:spMkLst>
            <pc:docMk/>
            <pc:sldMk cId="3734465282" sldId="266"/>
            <ac:spMk id="4" creationId="{D5315E27-1578-7E5D-605F-46046D50F217}"/>
          </ac:spMkLst>
        </pc:spChg>
        <pc:spChg chg="add">
          <ac:chgData name="win.aung-W214020049" userId="7b2e0730-007b-42b0-9905-5f6f7f5d4ecd" providerId="ADAL" clId="{0E0FEAAD-8CB3-49C9-A6BA-8BA9206888B8}" dt="2025-07-08T22:02:56.498" v="96" actId="26606"/>
          <ac:spMkLst>
            <pc:docMk/>
            <pc:sldMk cId="3734465282" sldId="266"/>
            <ac:spMk id="9" creationId="{C8B12E9E-0882-B45B-2DE2-47178489175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042152-9537-470A-A924-B383A1741FF6}" type="doc">
      <dgm:prSet loTypeId="urn:microsoft.com/office/officeart/2005/8/layout/hierarchy2" loCatId="hierarchy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1DBB2E0-1E25-4378-89FD-8CE7E625660C}">
      <dgm:prSet/>
      <dgm:spPr/>
      <dgm:t>
        <a:bodyPr/>
        <a:lstStyle/>
        <a:p>
          <a:r>
            <a:rPr lang="en-US" b="1"/>
            <a:t>Content:</a:t>
          </a:r>
          <a:endParaRPr lang="en-US"/>
        </a:p>
      </dgm:t>
    </dgm:pt>
    <dgm:pt modelId="{705932EA-F4A8-4D06-AEC4-45BA456B9193}" type="parTrans" cxnId="{2CE2E67C-F6CB-435A-8D0F-F5B53CCC8417}">
      <dgm:prSet/>
      <dgm:spPr/>
      <dgm:t>
        <a:bodyPr/>
        <a:lstStyle/>
        <a:p>
          <a:endParaRPr lang="en-US"/>
        </a:p>
      </dgm:t>
    </dgm:pt>
    <dgm:pt modelId="{A26BA49A-D9B9-4C18-9D67-8DFFEBCBD563}" type="sibTrans" cxnId="{2CE2E67C-F6CB-435A-8D0F-F5B53CCC8417}">
      <dgm:prSet/>
      <dgm:spPr/>
      <dgm:t>
        <a:bodyPr/>
        <a:lstStyle/>
        <a:p>
          <a:endParaRPr lang="en-US"/>
        </a:p>
      </dgm:t>
    </dgm:pt>
    <dgm:pt modelId="{6257266A-A3CD-4C95-9A1A-7BBE86F0ED0B}">
      <dgm:prSet/>
      <dgm:spPr/>
      <dgm:t>
        <a:bodyPr/>
        <a:lstStyle/>
        <a:p>
          <a:r>
            <a:rPr lang="en-US" b="1"/>
            <a:t>Simulated Attacks:</a:t>
          </a:r>
          <a:endParaRPr lang="en-US"/>
        </a:p>
      </dgm:t>
    </dgm:pt>
    <dgm:pt modelId="{F27BB16B-1D50-4A93-9AA9-048658BE8C96}" type="parTrans" cxnId="{E5D3C94B-300E-4415-98BE-265712A2DE3F}">
      <dgm:prSet/>
      <dgm:spPr/>
      <dgm:t>
        <a:bodyPr/>
        <a:lstStyle/>
        <a:p>
          <a:endParaRPr lang="en-US"/>
        </a:p>
      </dgm:t>
    </dgm:pt>
    <dgm:pt modelId="{822AF5C8-971A-4862-8667-A4A2B1DA2E7F}" type="sibTrans" cxnId="{E5D3C94B-300E-4415-98BE-265712A2DE3F}">
      <dgm:prSet/>
      <dgm:spPr/>
      <dgm:t>
        <a:bodyPr/>
        <a:lstStyle/>
        <a:p>
          <a:endParaRPr lang="en-US"/>
        </a:p>
      </dgm:t>
    </dgm:pt>
    <dgm:pt modelId="{CD36FBFC-BAE6-46BB-86B7-B0C13C2298D7}">
      <dgm:prSet/>
      <dgm:spPr/>
      <dgm:t>
        <a:bodyPr/>
        <a:lstStyle/>
        <a:p>
          <a:r>
            <a:rPr lang="en-US"/>
            <a:t>Brute-force login attempts</a:t>
          </a:r>
        </a:p>
      </dgm:t>
    </dgm:pt>
    <dgm:pt modelId="{151F0953-B153-4BD1-A335-E036C8968DC7}" type="parTrans" cxnId="{59813F73-D1A9-43B7-8CBD-0190B3F5574B}">
      <dgm:prSet/>
      <dgm:spPr/>
      <dgm:t>
        <a:bodyPr/>
        <a:lstStyle/>
        <a:p>
          <a:endParaRPr lang="en-US"/>
        </a:p>
      </dgm:t>
    </dgm:pt>
    <dgm:pt modelId="{E70D2970-36F7-40CE-9285-306057C2C2B5}" type="sibTrans" cxnId="{59813F73-D1A9-43B7-8CBD-0190B3F5574B}">
      <dgm:prSet/>
      <dgm:spPr/>
      <dgm:t>
        <a:bodyPr/>
        <a:lstStyle/>
        <a:p>
          <a:endParaRPr lang="en-US"/>
        </a:p>
      </dgm:t>
    </dgm:pt>
    <dgm:pt modelId="{055B2ECF-715F-4AD8-9373-ECADCFDCAC16}">
      <dgm:prSet/>
      <dgm:spPr/>
      <dgm:t>
        <a:bodyPr/>
        <a:lstStyle/>
        <a:p>
          <a:r>
            <a:rPr lang="en-US"/>
            <a:t>Spoofed sensor data</a:t>
          </a:r>
        </a:p>
      </dgm:t>
    </dgm:pt>
    <dgm:pt modelId="{83EAC1B7-DB2B-4369-917B-B86719290A7D}" type="parTrans" cxnId="{825B5ED6-4FD9-4281-9128-F13A2C0E0A42}">
      <dgm:prSet/>
      <dgm:spPr/>
      <dgm:t>
        <a:bodyPr/>
        <a:lstStyle/>
        <a:p>
          <a:endParaRPr lang="en-US"/>
        </a:p>
      </dgm:t>
    </dgm:pt>
    <dgm:pt modelId="{8001B762-9076-4737-9919-715555D4FD03}" type="sibTrans" cxnId="{825B5ED6-4FD9-4281-9128-F13A2C0E0A42}">
      <dgm:prSet/>
      <dgm:spPr/>
      <dgm:t>
        <a:bodyPr/>
        <a:lstStyle/>
        <a:p>
          <a:endParaRPr lang="en-US"/>
        </a:p>
      </dgm:t>
    </dgm:pt>
    <dgm:pt modelId="{7E4A23A1-0375-48AB-B7F5-B78D7A0D5939}">
      <dgm:prSet/>
      <dgm:spPr/>
      <dgm:t>
        <a:bodyPr/>
        <a:lstStyle/>
        <a:p>
          <a:r>
            <a:rPr lang="en-US"/>
            <a:t>MITM attacks</a:t>
          </a:r>
        </a:p>
      </dgm:t>
    </dgm:pt>
    <dgm:pt modelId="{60A579A3-6D0E-457D-A021-786276D8BD26}" type="parTrans" cxnId="{D4F4CC7D-4526-40E7-8A91-D957AE16EC84}">
      <dgm:prSet/>
      <dgm:spPr/>
      <dgm:t>
        <a:bodyPr/>
        <a:lstStyle/>
        <a:p>
          <a:endParaRPr lang="en-US"/>
        </a:p>
      </dgm:t>
    </dgm:pt>
    <dgm:pt modelId="{586A068A-1A96-4EC8-BC73-D5DB7FEA999A}" type="sibTrans" cxnId="{D4F4CC7D-4526-40E7-8A91-D957AE16EC84}">
      <dgm:prSet/>
      <dgm:spPr/>
      <dgm:t>
        <a:bodyPr/>
        <a:lstStyle/>
        <a:p>
          <a:endParaRPr lang="en-US"/>
        </a:p>
      </dgm:t>
    </dgm:pt>
    <dgm:pt modelId="{92E374F8-65AB-492C-8777-B700F8473A9B}">
      <dgm:prSet/>
      <dgm:spPr/>
      <dgm:t>
        <a:bodyPr/>
        <a:lstStyle/>
        <a:p>
          <a:r>
            <a:rPr lang="en-US" b="1"/>
            <a:t>Results:</a:t>
          </a:r>
          <a:endParaRPr lang="en-US"/>
        </a:p>
      </dgm:t>
    </dgm:pt>
    <dgm:pt modelId="{C00FA6A2-3399-4744-9BB7-3B43029059F3}" type="parTrans" cxnId="{2A92C056-96DD-4396-8DC0-48E901576597}">
      <dgm:prSet/>
      <dgm:spPr/>
      <dgm:t>
        <a:bodyPr/>
        <a:lstStyle/>
        <a:p>
          <a:endParaRPr lang="en-US"/>
        </a:p>
      </dgm:t>
    </dgm:pt>
    <dgm:pt modelId="{64425731-B33A-45DE-9776-D8E7305EEAE4}" type="sibTrans" cxnId="{2A92C056-96DD-4396-8DC0-48E901576597}">
      <dgm:prSet/>
      <dgm:spPr/>
      <dgm:t>
        <a:bodyPr/>
        <a:lstStyle/>
        <a:p>
          <a:endParaRPr lang="en-US"/>
        </a:p>
      </dgm:t>
    </dgm:pt>
    <dgm:pt modelId="{3D4BBD17-C498-40BE-898D-8D3D5556C3BC}">
      <dgm:prSet/>
      <dgm:spPr/>
      <dgm:t>
        <a:bodyPr/>
        <a:lstStyle/>
        <a:p>
          <a:r>
            <a:rPr lang="en-US"/>
            <a:t>MFA blocked brute-force</a:t>
          </a:r>
        </a:p>
      </dgm:t>
    </dgm:pt>
    <dgm:pt modelId="{AF58A1C9-134F-415E-ACE8-A7DDF27826FA}" type="parTrans" cxnId="{EB12871F-4D58-4D93-90B5-EFF6C6E5C96B}">
      <dgm:prSet/>
      <dgm:spPr/>
      <dgm:t>
        <a:bodyPr/>
        <a:lstStyle/>
        <a:p>
          <a:endParaRPr lang="en-US"/>
        </a:p>
      </dgm:t>
    </dgm:pt>
    <dgm:pt modelId="{037EF842-FD41-405C-9173-9F8B3A5C1B82}" type="sibTrans" cxnId="{EB12871F-4D58-4D93-90B5-EFF6C6E5C96B}">
      <dgm:prSet/>
      <dgm:spPr/>
      <dgm:t>
        <a:bodyPr/>
        <a:lstStyle/>
        <a:p>
          <a:endParaRPr lang="en-US"/>
        </a:p>
      </dgm:t>
    </dgm:pt>
    <dgm:pt modelId="{5E8C7562-8A9A-4526-AA77-47B2BF9C9FCC}">
      <dgm:prSet/>
      <dgm:spPr/>
      <dgm:t>
        <a:bodyPr/>
        <a:lstStyle/>
        <a:p>
          <a:r>
            <a:rPr lang="en-US"/>
            <a:t>Data validation stopped spoofing</a:t>
          </a:r>
        </a:p>
      </dgm:t>
    </dgm:pt>
    <dgm:pt modelId="{0E5869C2-3DE4-42AA-AD33-3C263ED72620}" type="parTrans" cxnId="{450C71DB-0052-4D3A-B998-8C3360ABB2B0}">
      <dgm:prSet/>
      <dgm:spPr/>
      <dgm:t>
        <a:bodyPr/>
        <a:lstStyle/>
        <a:p>
          <a:endParaRPr lang="en-US"/>
        </a:p>
      </dgm:t>
    </dgm:pt>
    <dgm:pt modelId="{97B0D12F-C5D5-40AF-AAEF-762FB0373516}" type="sibTrans" cxnId="{450C71DB-0052-4D3A-B998-8C3360ABB2B0}">
      <dgm:prSet/>
      <dgm:spPr/>
      <dgm:t>
        <a:bodyPr/>
        <a:lstStyle/>
        <a:p>
          <a:endParaRPr lang="en-US"/>
        </a:p>
      </dgm:t>
    </dgm:pt>
    <dgm:pt modelId="{78454924-71D0-4F28-8545-48FB0AB26FAE}">
      <dgm:prSet/>
      <dgm:spPr/>
      <dgm:t>
        <a:bodyPr/>
        <a:lstStyle/>
        <a:p>
          <a:r>
            <a:rPr lang="en-US"/>
            <a:t>Encryption prevented eavesdropping</a:t>
          </a:r>
        </a:p>
      </dgm:t>
    </dgm:pt>
    <dgm:pt modelId="{099EEE78-23E5-4C6B-B01C-609C5D64CBA9}" type="parTrans" cxnId="{42329C8E-FF8E-48AC-AEC4-787B1B28A83C}">
      <dgm:prSet/>
      <dgm:spPr/>
      <dgm:t>
        <a:bodyPr/>
        <a:lstStyle/>
        <a:p>
          <a:endParaRPr lang="en-US"/>
        </a:p>
      </dgm:t>
    </dgm:pt>
    <dgm:pt modelId="{CD864B2C-469D-4D2A-AC6B-CAC8ECED4699}" type="sibTrans" cxnId="{42329C8E-FF8E-48AC-AEC4-787B1B28A83C}">
      <dgm:prSet/>
      <dgm:spPr/>
      <dgm:t>
        <a:bodyPr/>
        <a:lstStyle/>
        <a:p>
          <a:endParaRPr lang="en-US"/>
        </a:p>
      </dgm:t>
    </dgm:pt>
    <dgm:pt modelId="{A12A4238-02A6-4A73-AB62-6EF4EC0F88BF}" type="pres">
      <dgm:prSet presAssocID="{44042152-9537-470A-A924-B383A1741FF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6C4929C-CF36-468F-B981-4540C9D0FACC}" type="pres">
      <dgm:prSet presAssocID="{01DBB2E0-1E25-4378-89FD-8CE7E625660C}" presName="root1" presStyleCnt="0"/>
      <dgm:spPr/>
    </dgm:pt>
    <dgm:pt modelId="{983DDF16-538E-49E0-BFB9-9C9103686244}" type="pres">
      <dgm:prSet presAssocID="{01DBB2E0-1E25-4378-89FD-8CE7E625660C}" presName="LevelOneTextNode" presStyleLbl="node0" presStyleIdx="0" presStyleCnt="3">
        <dgm:presLayoutVars>
          <dgm:chPref val="3"/>
        </dgm:presLayoutVars>
      </dgm:prSet>
      <dgm:spPr/>
    </dgm:pt>
    <dgm:pt modelId="{0F31D643-0892-4052-9E0A-8F2588EB442C}" type="pres">
      <dgm:prSet presAssocID="{01DBB2E0-1E25-4378-89FD-8CE7E625660C}" presName="level2hierChild" presStyleCnt="0"/>
      <dgm:spPr/>
    </dgm:pt>
    <dgm:pt modelId="{A0904D4C-3FAB-48F0-B2EB-2E24E7540810}" type="pres">
      <dgm:prSet presAssocID="{6257266A-A3CD-4C95-9A1A-7BBE86F0ED0B}" presName="root1" presStyleCnt="0"/>
      <dgm:spPr/>
    </dgm:pt>
    <dgm:pt modelId="{CB71745A-500B-47CB-8D6A-78EEF78B4791}" type="pres">
      <dgm:prSet presAssocID="{6257266A-A3CD-4C95-9A1A-7BBE86F0ED0B}" presName="LevelOneTextNode" presStyleLbl="node0" presStyleIdx="1" presStyleCnt="3">
        <dgm:presLayoutVars>
          <dgm:chPref val="3"/>
        </dgm:presLayoutVars>
      </dgm:prSet>
      <dgm:spPr/>
    </dgm:pt>
    <dgm:pt modelId="{A4DF4081-258B-42EE-BE9F-1D0F4072BE24}" type="pres">
      <dgm:prSet presAssocID="{6257266A-A3CD-4C95-9A1A-7BBE86F0ED0B}" presName="level2hierChild" presStyleCnt="0"/>
      <dgm:spPr/>
    </dgm:pt>
    <dgm:pt modelId="{A6339465-6998-4353-8D4E-36685E89980D}" type="pres">
      <dgm:prSet presAssocID="{151F0953-B153-4BD1-A335-E036C8968DC7}" presName="conn2-1" presStyleLbl="parChTrans1D2" presStyleIdx="0" presStyleCnt="6"/>
      <dgm:spPr/>
    </dgm:pt>
    <dgm:pt modelId="{5E7D3BB5-4284-4D77-B776-688AD1630D98}" type="pres">
      <dgm:prSet presAssocID="{151F0953-B153-4BD1-A335-E036C8968DC7}" presName="connTx" presStyleLbl="parChTrans1D2" presStyleIdx="0" presStyleCnt="6"/>
      <dgm:spPr/>
    </dgm:pt>
    <dgm:pt modelId="{58C24884-B057-42F5-8A04-6DF608DAA187}" type="pres">
      <dgm:prSet presAssocID="{CD36FBFC-BAE6-46BB-86B7-B0C13C2298D7}" presName="root2" presStyleCnt="0"/>
      <dgm:spPr/>
    </dgm:pt>
    <dgm:pt modelId="{A22AE865-4536-4607-B241-51C5A3586456}" type="pres">
      <dgm:prSet presAssocID="{CD36FBFC-BAE6-46BB-86B7-B0C13C2298D7}" presName="LevelTwoTextNode" presStyleLbl="node2" presStyleIdx="0" presStyleCnt="6">
        <dgm:presLayoutVars>
          <dgm:chPref val="3"/>
        </dgm:presLayoutVars>
      </dgm:prSet>
      <dgm:spPr/>
    </dgm:pt>
    <dgm:pt modelId="{0270D0B2-EC97-40D2-89AA-847A1DB7DF4C}" type="pres">
      <dgm:prSet presAssocID="{CD36FBFC-BAE6-46BB-86B7-B0C13C2298D7}" presName="level3hierChild" presStyleCnt="0"/>
      <dgm:spPr/>
    </dgm:pt>
    <dgm:pt modelId="{2E9F462F-DB6D-48AE-A693-F150107A3B6E}" type="pres">
      <dgm:prSet presAssocID="{83EAC1B7-DB2B-4369-917B-B86719290A7D}" presName="conn2-1" presStyleLbl="parChTrans1D2" presStyleIdx="1" presStyleCnt="6"/>
      <dgm:spPr/>
    </dgm:pt>
    <dgm:pt modelId="{CE6A8CA4-4430-44A1-8195-D5B7E8AEA601}" type="pres">
      <dgm:prSet presAssocID="{83EAC1B7-DB2B-4369-917B-B86719290A7D}" presName="connTx" presStyleLbl="parChTrans1D2" presStyleIdx="1" presStyleCnt="6"/>
      <dgm:spPr/>
    </dgm:pt>
    <dgm:pt modelId="{5315A80D-A2DE-498F-BCD7-25AE0B573B4C}" type="pres">
      <dgm:prSet presAssocID="{055B2ECF-715F-4AD8-9373-ECADCFDCAC16}" presName="root2" presStyleCnt="0"/>
      <dgm:spPr/>
    </dgm:pt>
    <dgm:pt modelId="{FB730B8F-AC1B-4470-9BFE-576715C39BE2}" type="pres">
      <dgm:prSet presAssocID="{055B2ECF-715F-4AD8-9373-ECADCFDCAC16}" presName="LevelTwoTextNode" presStyleLbl="node2" presStyleIdx="1" presStyleCnt="6">
        <dgm:presLayoutVars>
          <dgm:chPref val="3"/>
        </dgm:presLayoutVars>
      </dgm:prSet>
      <dgm:spPr/>
    </dgm:pt>
    <dgm:pt modelId="{7CC3E318-A990-4B64-A712-4502201A443A}" type="pres">
      <dgm:prSet presAssocID="{055B2ECF-715F-4AD8-9373-ECADCFDCAC16}" presName="level3hierChild" presStyleCnt="0"/>
      <dgm:spPr/>
    </dgm:pt>
    <dgm:pt modelId="{84672609-31C5-49B6-9F24-876ED6681ACC}" type="pres">
      <dgm:prSet presAssocID="{60A579A3-6D0E-457D-A021-786276D8BD26}" presName="conn2-1" presStyleLbl="parChTrans1D2" presStyleIdx="2" presStyleCnt="6"/>
      <dgm:spPr/>
    </dgm:pt>
    <dgm:pt modelId="{67F948A0-254D-44D9-AB55-CE0E55B5F07A}" type="pres">
      <dgm:prSet presAssocID="{60A579A3-6D0E-457D-A021-786276D8BD26}" presName="connTx" presStyleLbl="parChTrans1D2" presStyleIdx="2" presStyleCnt="6"/>
      <dgm:spPr/>
    </dgm:pt>
    <dgm:pt modelId="{FC13FACB-BE99-4028-9815-CC85BFDF57B1}" type="pres">
      <dgm:prSet presAssocID="{7E4A23A1-0375-48AB-B7F5-B78D7A0D5939}" presName="root2" presStyleCnt="0"/>
      <dgm:spPr/>
    </dgm:pt>
    <dgm:pt modelId="{1326F9F0-1081-4954-BB33-4C7E2ABFE6AE}" type="pres">
      <dgm:prSet presAssocID="{7E4A23A1-0375-48AB-B7F5-B78D7A0D5939}" presName="LevelTwoTextNode" presStyleLbl="node2" presStyleIdx="2" presStyleCnt="6">
        <dgm:presLayoutVars>
          <dgm:chPref val="3"/>
        </dgm:presLayoutVars>
      </dgm:prSet>
      <dgm:spPr/>
    </dgm:pt>
    <dgm:pt modelId="{3010D333-1204-4FBF-8D2A-F2A2E088C804}" type="pres">
      <dgm:prSet presAssocID="{7E4A23A1-0375-48AB-B7F5-B78D7A0D5939}" presName="level3hierChild" presStyleCnt="0"/>
      <dgm:spPr/>
    </dgm:pt>
    <dgm:pt modelId="{56BEADC2-F2C9-4557-9A8F-E24F23BA9C8B}" type="pres">
      <dgm:prSet presAssocID="{92E374F8-65AB-492C-8777-B700F8473A9B}" presName="root1" presStyleCnt="0"/>
      <dgm:spPr/>
    </dgm:pt>
    <dgm:pt modelId="{AFD89644-4216-4A0D-8926-22302127A746}" type="pres">
      <dgm:prSet presAssocID="{92E374F8-65AB-492C-8777-B700F8473A9B}" presName="LevelOneTextNode" presStyleLbl="node0" presStyleIdx="2" presStyleCnt="3">
        <dgm:presLayoutVars>
          <dgm:chPref val="3"/>
        </dgm:presLayoutVars>
      </dgm:prSet>
      <dgm:spPr/>
    </dgm:pt>
    <dgm:pt modelId="{F3EE64EC-8149-46BF-95C4-097429BD96EA}" type="pres">
      <dgm:prSet presAssocID="{92E374F8-65AB-492C-8777-B700F8473A9B}" presName="level2hierChild" presStyleCnt="0"/>
      <dgm:spPr/>
    </dgm:pt>
    <dgm:pt modelId="{989B3FBB-FA15-41C5-9D76-F2F2BE5CC4C0}" type="pres">
      <dgm:prSet presAssocID="{AF58A1C9-134F-415E-ACE8-A7DDF27826FA}" presName="conn2-1" presStyleLbl="parChTrans1D2" presStyleIdx="3" presStyleCnt="6"/>
      <dgm:spPr/>
    </dgm:pt>
    <dgm:pt modelId="{C610225B-B514-4A59-BC5E-12DC2D9EC2EC}" type="pres">
      <dgm:prSet presAssocID="{AF58A1C9-134F-415E-ACE8-A7DDF27826FA}" presName="connTx" presStyleLbl="parChTrans1D2" presStyleIdx="3" presStyleCnt="6"/>
      <dgm:spPr/>
    </dgm:pt>
    <dgm:pt modelId="{576D47D7-132C-4366-B983-16CA525B3F39}" type="pres">
      <dgm:prSet presAssocID="{3D4BBD17-C498-40BE-898D-8D3D5556C3BC}" presName="root2" presStyleCnt="0"/>
      <dgm:spPr/>
    </dgm:pt>
    <dgm:pt modelId="{235772E1-7CEB-4006-A5CC-6E8DBBCF32AE}" type="pres">
      <dgm:prSet presAssocID="{3D4BBD17-C498-40BE-898D-8D3D5556C3BC}" presName="LevelTwoTextNode" presStyleLbl="node2" presStyleIdx="3" presStyleCnt="6">
        <dgm:presLayoutVars>
          <dgm:chPref val="3"/>
        </dgm:presLayoutVars>
      </dgm:prSet>
      <dgm:spPr/>
    </dgm:pt>
    <dgm:pt modelId="{EA55320A-5D48-47B1-A739-10DE80CF3DF7}" type="pres">
      <dgm:prSet presAssocID="{3D4BBD17-C498-40BE-898D-8D3D5556C3BC}" presName="level3hierChild" presStyleCnt="0"/>
      <dgm:spPr/>
    </dgm:pt>
    <dgm:pt modelId="{0315D7E6-65A2-4E3B-8FA6-0334B889260D}" type="pres">
      <dgm:prSet presAssocID="{0E5869C2-3DE4-42AA-AD33-3C263ED72620}" presName="conn2-1" presStyleLbl="parChTrans1D2" presStyleIdx="4" presStyleCnt="6"/>
      <dgm:spPr/>
    </dgm:pt>
    <dgm:pt modelId="{2A808EE6-C2CE-46B2-90FD-971A329CBF6B}" type="pres">
      <dgm:prSet presAssocID="{0E5869C2-3DE4-42AA-AD33-3C263ED72620}" presName="connTx" presStyleLbl="parChTrans1D2" presStyleIdx="4" presStyleCnt="6"/>
      <dgm:spPr/>
    </dgm:pt>
    <dgm:pt modelId="{6AE00542-6476-48C7-876F-2F323653CD8D}" type="pres">
      <dgm:prSet presAssocID="{5E8C7562-8A9A-4526-AA77-47B2BF9C9FCC}" presName="root2" presStyleCnt="0"/>
      <dgm:spPr/>
    </dgm:pt>
    <dgm:pt modelId="{9E6716E0-EA29-4EAA-ADDA-BBDA6CB45E6A}" type="pres">
      <dgm:prSet presAssocID="{5E8C7562-8A9A-4526-AA77-47B2BF9C9FCC}" presName="LevelTwoTextNode" presStyleLbl="node2" presStyleIdx="4" presStyleCnt="6">
        <dgm:presLayoutVars>
          <dgm:chPref val="3"/>
        </dgm:presLayoutVars>
      </dgm:prSet>
      <dgm:spPr/>
    </dgm:pt>
    <dgm:pt modelId="{9326757F-6CFE-4DFB-997D-2480FB432820}" type="pres">
      <dgm:prSet presAssocID="{5E8C7562-8A9A-4526-AA77-47B2BF9C9FCC}" presName="level3hierChild" presStyleCnt="0"/>
      <dgm:spPr/>
    </dgm:pt>
    <dgm:pt modelId="{71006F41-B01C-4A3A-AB4F-9AFEA6627CFC}" type="pres">
      <dgm:prSet presAssocID="{099EEE78-23E5-4C6B-B01C-609C5D64CBA9}" presName="conn2-1" presStyleLbl="parChTrans1D2" presStyleIdx="5" presStyleCnt="6"/>
      <dgm:spPr/>
    </dgm:pt>
    <dgm:pt modelId="{47BADE33-F85A-4D52-96B8-AEC5483A496F}" type="pres">
      <dgm:prSet presAssocID="{099EEE78-23E5-4C6B-B01C-609C5D64CBA9}" presName="connTx" presStyleLbl="parChTrans1D2" presStyleIdx="5" presStyleCnt="6"/>
      <dgm:spPr/>
    </dgm:pt>
    <dgm:pt modelId="{8755DA8B-0FA9-4A40-B728-E1E0AC7C4B95}" type="pres">
      <dgm:prSet presAssocID="{78454924-71D0-4F28-8545-48FB0AB26FAE}" presName="root2" presStyleCnt="0"/>
      <dgm:spPr/>
    </dgm:pt>
    <dgm:pt modelId="{CE0F7E1F-CF03-455C-A5EA-5C77189380FF}" type="pres">
      <dgm:prSet presAssocID="{78454924-71D0-4F28-8545-48FB0AB26FAE}" presName="LevelTwoTextNode" presStyleLbl="node2" presStyleIdx="5" presStyleCnt="6">
        <dgm:presLayoutVars>
          <dgm:chPref val="3"/>
        </dgm:presLayoutVars>
      </dgm:prSet>
      <dgm:spPr/>
    </dgm:pt>
    <dgm:pt modelId="{5498A029-9D3E-4DA2-8306-1B1A64C2BF62}" type="pres">
      <dgm:prSet presAssocID="{78454924-71D0-4F28-8545-48FB0AB26FAE}" presName="level3hierChild" presStyleCnt="0"/>
      <dgm:spPr/>
    </dgm:pt>
  </dgm:ptLst>
  <dgm:cxnLst>
    <dgm:cxn modelId="{C884041B-6FD7-4AC6-9FED-0F0717B45FA2}" type="presOf" srcId="{099EEE78-23E5-4C6B-B01C-609C5D64CBA9}" destId="{47BADE33-F85A-4D52-96B8-AEC5483A496F}" srcOrd="1" destOrd="0" presId="urn:microsoft.com/office/officeart/2005/8/layout/hierarchy2"/>
    <dgm:cxn modelId="{EB12871F-4D58-4D93-90B5-EFF6C6E5C96B}" srcId="{92E374F8-65AB-492C-8777-B700F8473A9B}" destId="{3D4BBD17-C498-40BE-898D-8D3D5556C3BC}" srcOrd="0" destOrd="0" parTransId="{AF58A1C9-134F-415E-ACE8-A7DDF27826FA}" sibTransId="{037EF842-FD41-405C-9173-9F8B3A5C1B82}"/>
    <dgm:cxn modelId="{80DB7721-928F-43B1-8E8B-559749213AAC}" type="presOf" srcId="{099EEE78-23E5-4C6B-B01C-609C5D64CBA9}" destId="{71006F41-B01C-4A3A-AB4F-9AFEA6627CFC}" srcOrd="0" destOrd="0" presId="urn:microsoft.com/office/officeart/2005/8/layout/hierarchy2"/>
    <dgm:cxn modelId="{DEA65027-4616-46B1-A06E-1216800C886A}" type="presOf" srcId="{0E5869C2-3DE4-42AA-AD33-3C263ED72620}" destId="{0315D7E6-65A2-4E3B-8FA6-0334B889260D}" srcOrd="0" destOrd="0" presId="urn:microsoft.com/office/officeart/2005/8/layout/hierarchy2"/>
    <dgm:cxn modelId="{DC295128-98BC-4F1A-A5F8-2173537C8AFD}" type="presOf" srcId="{44042152-9537-470A-A924-B383A1741FF6}" destId="{A12A4238-02A6-4A73-AB62-6EF4EC0F88BF}" srcOrd="0" destOrd="0" presId="urn:microsoft.com/office/officeart/2005/8/layout/hierarchy2"/>
    <dgm:cxn modelId="{CDCF4131-25BA-45DE-9E9B-3C4F734869D1}" type="presOf" srcId="{60A579A3-6D0E-457D-A021-786276D8BD26}" destId="{84672609-31C5-49B6-9F24-876ED6681ACC}" srcOrd="0" destOrd="0" presId="urn:microsoft.com/office/officeart/2005/8/layout/hierarchy2"/>
    <dgm:cxn modelId="{F66BA43C-767C-4E93-81C9-9066DE8F8CA9}" type="presOf" srcId="{83EAC1B7-DB2B-4369-917B-B86719290A7D}" destId="{2E9F462F-DB6D-48AE-A693-F150107A3B6E}" srcOrd="0" destOrd="0" presId="urn:microsoft.com/office/officeart/2005/8/layout/hierarchy2"/>
    <dgm:cxn modelId="{D6EDD349-C138-4B2A-BB6B-699370B28C84}" type="presOf" srcId="{92E374F8-65AB-492C-8777-B700F8473A9B}" destId="{AFD89644-4216-4A0D-8926-22302127A746}" srcOrd="0" destOrd="0" presId="urn:microsoft.com/office/officeart/2005/8/layout/hierarchy2"/>
    <dgm:cxn modelId="{82E7B54A-CC9F-4D86-A29B-7C57B1077D0A}" type="presOf" srcId="{3D4BBD17-C498-40BE-898D-8D3D5556C3BC}" destId="{235772E1-7CEB-4006-A5CC-6E8DBBCF32AE}" srcOrd="0" destOrd="0" presId="urn:microsoft.com/office/officeart/2005/8/layout/hierarchy2"/>
    <dgm:cxn modelId="{E5D3C94B-300E-4415-98BE-265712A2DE3F}" srcId="{44042152-9537-470A-A924-B383A1741FF6}" destId="{6257266A-A3CD-4C95-9A1A-7BBE86F0ED0B}" srcOrd="1" destOrd="0" parTransId="{F27BB16B-1D50-4A93-9AA9-048658BE8C96}" sibTransId="{822AF5C8-971A-4862-8667-A4A2B1DA2E7F}"/>
    <dgm:cxn modelId="{2665FE4B-3E87-410A-BBAA-E701F5079ED7}" type="presOf" srcId="{AF58A1C9-134F-415E-ACE8-A7DDF27826FA}" destId="{989B3FBB-FA15-41C5-9D76-F2F2BE5CC4C0}" srcOrd="0" destOrd="0" presId="urn:microsoft.com/office/officeart/2005/8/layout/hierarchy2"/>
    <dgm:cxn modelId="{5326C772-9D24-4BDD-847A-9B4EDFAB6AF2}" type="presOf" srcId="{0E5869C2-3DE4-42AA-AD33-3C263ED72620}" destId="{2A808EE6-C2CE-46B2-90FD-971A329CBF6B}" srcOrd="1" destOrd="0" presId="urn:microsoft.com/office/officeart/2005/8/layout/hierarchy2"/>
    <dgm:cxn modelId="{59813F73-D1A9-43B7-8CBD-0190B3F5574B}" srcId="{6257266A-A3CD-4C95-9A1A-7BBE86F0ED0B}" destId="{CD36FBFC-BAE6-46BB-86B7-B0C13C2298D7}" srcOrd="0" destOrd="0" parTransId="{151F0953-B153-4BD1-A335-E036C8968DC7}" sibTransId="{E70D2970-36F7-40CE-9285-306057C2C2B5}"/>
    <dgm:cxn modelId="{DE487E74-D923-499C-9F65-67C91C2D769C}" type="presOf" srcId="{83EAC1B7-DB2B-4369-917B-B86719290A7D}" destId="{CE6A8CA4-4430-44A1-8195-D5B7E8AEA601}" srcOrd="1" destOrd="0" presId="urn:microsoft.com/office/officeart/2005/8/layout/hierarchy2"/>
    <dgm:cxn modelId="{2A92C056-96DD-4396-8DC0-48E901576597}" srcId="{44042152-9537-470A-A924-B383A1741FF6}" destId="{92E374F8-65AB-492C-8777-B700F8473A9B}" srcOrd="2" destOrd="0" parTransId="{C00FA6A2-3399-4744-9BB7-3B43029059F3}" sibTransId="{64425731-B33A-45DE-9776-D8E7305EEAE4}"/>
    <dgm:cxn modelId="{D5CFE577-69D5-4E3E-8C25-89A493F9C78D}" type="presOf" srcId="{6257266A-A3CD-4C95-9A1A-7BBE86F0ED0B}" destId="{CB71745A-500B-47CB-8D6A-78EEF78B4791}" srcOrd="0" destOrd="0" presId="urn:microsoft.com/office/officeart/2005/8/layout/hierarchy2"/>
    <dgm:cxn modelId="{2CE2E67C-F6CB-435A-8D0F-F5B53CCC8417}" srcId="{44042152-9537-470A-A924-B383A1741FF6}" destId="{01DBB2E0-1E25-4378-89FD-8CE7E625660C}" srcOrd="0" destOrd="0" parTransId="{705932EA-F4A8-4D06-AEC4-45BA456B9193}" sibTransId="{A26BA49A-D9B9-4C18-9D67-8DFFEBCBD563}"/>
    <dgm:cxn modelId="{D4F4CC7D-4526-40E7-8A91-D957AE16EC84}" srcId="{6257266A-A3CD-4C95-9A1A-7BBE86F0ED0B}" destId="{7E4A23A1-0375-48AB-B7F5-B78D7A0D5939}" srcOrd="2" destOrd="0" parTransId="{60A579A3-6D0E-457D-A021-786276D8BD26}" sibTransId="{586A068A-1A96-4EC8-BC73-D5DB7FEA999A}"/>
    <dgm:cxn modelId="{3A91A685-77E7-40A5-B834-B39755281925}" type="presOf" srcId="{78454924-71D0-4F28-8545-48FB0AB26FAE}" destId="{CE0F7E1F-CF03-455C-A5EA-5C77189380FF}" srcOrd="0" destOrd="0" presId="urn:microsoft.com/office/officeart/2005/8/layout/hierarchy2"/>
    <dgm:cxn modelId="{6DBB7B8A-A1FF-4E31-883F-5B9AA7DD7DBC}" type="presOf" srcId="{7E4A23A1-0375-48AB-B7F5-B78D7A0D5939}" destId="{1326F9F0-1081-4954-BB33-4C7E2ABFE6AE}" srcOrd="0" destOrd="0" presId="urn:microsoft.com/office/officeart/2005/8/layout/hierarchy2"/>
    <dgm:cxn modelId="{42329C8E-FF8E-48AC-AEC4-787B1B28A83C}" srcId="{92E374F8-65AB-492C-8777-B700F8473A9B}" destId="{78454924-71D0-4F28-8545-48FB0AB26FAE}" srcOrd="2" destOrd="0" parTransId="{099EEE78-23E5-4C6B-B01C-609C5D64CBA9}" sibTransId="{CD864B2C-469D-4D2A-AC6B-CAC8ECED4699}"/>
    <dgm:cxn modelId="{1152A5B1-7F69-4B27-B34A-7B37C0B1D0E3}" type="presOf" srcId="{CD36FBFC-BAE6-46BB-86B7-B0C13C2298D7}" destId="{A22AE865-4536-4607-B241-51C5A3586456}" srcOrd="0" destOrd="0" presId="urn:microsoft.com/office/officeart/2005/8/layout/hierarchy2"/>
    <dgm:cxn modelId="{C50AA2B4-87E6-4F9F-854C-40988AA11B79}" type="presOf" srcId="{151F0953-B153-4BD1-A335-E036C8968DC7}" destId="{5E7D3BB5-4284-4D77-B776-688AD1630D98}" srcOrd="1" destOrd="0" presId="urn:microsoft.com/office/officeart/2005/8/layout/hierarchy2"/>
    <dgm:cxn modelId="{B350A9BE-1C26-498A-A9A0-E28F006D1A69}" type="presOf" srcId="{AF58A1C9-134F-415E-ACE8-A7DDF27826FA}" destId="{C610225B-B514-4A59-BC5E-12DC2D9EC2EC}" srcOrd="1" destOrd="0" presId="urn:microsoft.com/office/officeart/2005/8/layout/hierarchy2"/>
    <dgm:cxn modelId="{13D34BC3-3430-4593-B250-C223B43F9D4D}" type="presOf" srcId="{151F0953-B153-4BD1-A335-E036C8968DC7}" destId="{A6339465-6998-4353-8D4E-36685E89980D}" srcOrd="0" destOrd="0" presId="urn:microsoft.com/office/officeart/2005/8/layout/hierarchy2"/>
    <dgm:cxn modelId="{80C737C7-BD20-47EB-8E19-9EE7A2398F50}" type="presOf" srcId="{60A579A3-6D0E-457D-A021-786276D8BD26}" destId="{67F948A0-254D-44D9-AB55-CE0E55B5F07A}" srcOrd="1" destOrd="0" presId="urn:microsoft.com/office/officeart/2005/8/layout/hierarchy2"/>
    <dgm:cxn modelId="{825B5ED6-4FD9-4281-9128-F13A2C0E0A42}" srcId="{6257266A-A3CD-4C95-9A1A-7BBE86F0ED0B}" destId="{055B2ECF-715F-4AD8-9373-ECADCFDCAC16}" srcOrd="1" destOrd="0" parTransId="{83EAC1B7-DB2B-4369-917B-B86719290A7D}" sibTransId="{8001B762-9076-4737-9919-715555D4FD03}"/>
    <dgm:cxn modelId="{450C71DB-0052-4D3A-B998-8C3360ABB2B0}" srcId="{92E374F8-65AB-492C-8777-B700F8473A9B}" destId="{5E8C7562-8A9A-4526-AA77-47B2BF9C9FCC}" srcOrd="1" destOrd="0" parTransId="{0E5869C2-3DE4-42AA-AD33-3C263ED72620}" sibTransId="{97B0D12F-C5D5-40AF-AAEF-762FB0373516}"/>
    <dgm:cxn modelId="{9037F6E1-047D-49B0-A0C4-EBD5837202B2}" type="presOf" srcId="{01DBB2E0-1E25-4378-89FD-8CE7E625660C}" destId="{983DDF16-538E-49E0-BFB9-9C9103686244}" srcOrd="0" destOrd="0" presId="urn:microsoft.com/office/officeart/2005/8/layout/hierarchy2"/>
    <dgm:cxn modelId="{4216EBF1-A11D-419A-9946-455EFBBFDE89}" type="presOf" srcId="{5E8C7562-8A9A-4526-AA77-47B2BF9C9FCC}" destId="{9E6716E0-EA29-4EAA-ADDA-BBDA6CB45E6A}" srcOrd="0" destOrd="0" presId="urn:microsoft.com/office/officeart/2005/8/layout/hierarchy2"/>
    <dgm:cxn modelId="{1CDE86FE-6909-4C84-82E6-1D4DBD012B67}" type="presOf" srcId="{055B2ECF-715F-4AD8-9373-ECADCFDCAC16}" destId="{FB730B8F-AC1B-4470-9BFE-576715C39BE2}" srcOrd="0" destOrd="0" presId="urn:microsoft.com/office/officeart/2005/8/layout/hierarchy2"/>
    <dgm:cxn modelId="{5733BAA0-31A3-4BC6-A964-16721FD7D1B3}" type="presParOf" srcId="{A12A4238-02A6-4A73-AB62-6EF4EC0F88BF}" destId="{06C4929C-CF36-468F-B981-4540C9D0FACC}" srcOrd="0" destOrd="0" presId="urn:microsoft.com/office/officeart/2005/8/layout/hierarchy2"/>
    <dgm:cxn modelId="{9B853809-47B8-42E0-AEE3-B854BF411EA7}" type="presParOf" srcId="{06C4929C-CF36-468F-B981-4540C9D0FACC}" destId="{983DDF16-538E-49E0-BFB9-9C9103686244}" srcOrd="0" destOrd="0" presId="urn:microsoft.com/office/officeart/2005/8/layout/hierarchy2"/>
    <dgm:cxn modelId="{9314A26C-FD35-4CC8-A10C-82DD9658EB6B}" type="presParOf" srcId="{06C4929C-CF36-468F-B981-4540C9D0FACC}" destId="{0F31D643-0892-4052-9E0A-8F2588EB442C}" srcOrd="1" destOrd="0" presId="urn:microsoft.com/office/officeart/2005/8/layout/hierarchy2"/>
    <dgm:cxn modelId="{5BF1BC27-820F-4CA4-9188-ECCF4433A29A}" type="presParOf" srcId="{A12A4238-02A6-4A73-AB62-6EF4EC0F88BF}" destId="{A0904D4C-3FAB-48F0-B2EB-2E24E7540810}" srcOrd="1" destOrd="0" presId="urn:microsoft.com/office/officeart/2005/8/layout/hierarchy2"/>
    <dgm:cxn modelId="{DD15AD01-A1CF-44B6-ACC3-54B38CBAF4D5}" type="presParOf" srcId="{A0904D4C-3FAB-48F0-B2EB-2E24E7540810}" destId="{CB71745A-500B-47CB-8D6A-78EEF78B4791}" srcOrd="0" destOrd="0" presId="urn:microsoft.com/office/officeart/2005/8/layout/hierarchy2"/>
    <dgm:cxn modelId="{6B8DE45F-6012-42D2-A45A-61697436DA05}" type="presParOf" srcId="{A0904D4C-3FAB-48F0-B2EB-2E24E7540810}" destId="{A4DF4081-258B-42EE-BE9F-1D0F4072BE24}" srcOrd="1" destOrd="0" presId="urn:microsoft.com/office/officeart/2005/8/layout/hierarchy2"/>
    <dgm:cxn modelId="{BF3D1BCF-CFEB-4730-8C81-A1CEF456CF1B}" type="presParOf" srcId="{A4DF4081-258B-42EE-BE9F-1D0F4072BE24}" destId="{A6339465-6998-4353-8D4E-36685E89980D}" srcOrd="0" destOrd="0" presId="urn:microsoft.com/office/officeart/2005/8/layout/hierarchy2"/>
    <dgm:cxn modelId="{6BEE9E59-047B-45A7-8BD7-58931378764B}" type="presParOf" srcId="{A6339465-6998-4353-8D4E-36685E89980D}" destId="{5E7D3BB5-4284-4D77-B776-688AD1630D98}" srcOrd="0" destOrd="0" presId="urn:microsoft.com/office/officeart/2005/8/layout/hierarchy2"/>
    <dgm:cxn modelId="{F0C54F62-48F4-4AFA-9D6D-4009D987CE35}" type="presParOf" srcId="{A4DF4081-258B-42EE-BE9F-1D0F4072BE24}" destId="{58C24884-B057-42F5-8A04-6DF608DAA187}" srcOrd="1" destOrd="0" presId="urn:microsoft.com/office/officeart/2005/8/layout/hierarchy2"/>
    <dgm:cxn modelId="{226EFF4D-47AE-4CE7-989B-1F77EF33C2D5}" type="presParOf" srcId="{58C24884-B057-42F5-8A04-6DF608DAA187}" destId="{A22AE865-4536-4607-B241-51C5A3586456}" srcOrd="0" destOrd="0" presId="urn:microsoft.com/office/officeart/2005/8/layout/hierarchy2"/>
    <dgm:cxn modelId="{37BDEEC1-AB89-43DF-8D9D-97D3AD65BDA8}" type="presParOf" srcId="{58C24884-B057-42F5-8A04-6DF608DAA187}" destId="{0270D0B2-EC97-40D2-89AA-847A1DB7DF4C}" srcOrd="1" destOrd="0" presId="urn:microsoft.com/office/officeart/2005/8/layout/hierarchy2"/>
    <dgm:cxn modelId="{EE2C13E9-0125-4769-BDBC-396AABFE8BCB}" type="presParOf" srcId="{A4DF4081-258B-42EE-BE9F-1D0F4072BE24}" destId="{2E9F462F-DB6D-48AE-A693-F150107A3B6E}" srcOrd="2" destOrd="0" presId="urn:microsoft.com/office/officeart/2005/8/layout/hierarchy2"/>
    <dgm:cxn modelId="{1E29208A-19E2-4E4F-9AD6-C5C5BEF1F296}" type="presParOf" srcId="{2E9F462F-DB6D-48AE-A693-F150107A3B6E}" destId="{CE6A8CA4-4430-44A1-8195-D5B7E8AEA601}" srcOrd="0" destOrd="0" presId="urn:microsoft.com/office/officeart/2005/8/layout/hierarchy2"/>
    <dgm:cxn modelId="{C5650AD3-9F6D-4A71-ACCE-BB74756EC6C3}" type="presParOf" srcId="{A4DF4081-258B-42EE-BE9F-1D0F4072BE24}" destId="{5315A80D-A2DE-498F-BCD7-25AE0B573B4C}" srcOrd="3" destOrd="0" presId="urn:microsoft.com/office/officeart/2005/8/layout/hierarchy2"/>
    <dgm:cxn modelId="{75909891-E641-492A-AA04-84648D23ECFB}" type="presParOf" srcId="{5315A80D-A2DE-498F-BCD7-25AE0B573B4C}" destId="{FB730B8F-AC1B-4470-9BFE-576715C39BE2}" srcOrd="0" destOrd="0" presId="urn:microsoft.com/office/officeart/2005/8/layout/hierarchy2"/>
    <dgm:cxn modelId="{341B275F-46D4-4502-886C-AA9E7E4C1D90}" type="presParOf" srcId="{5315A80D-A2DE-498F-BCD7-25AE0B573B4C}" destId="{7CC3E318-A990-4B64-A712-4502201A443A}" srcOrd="1" destOrd="0" presId="urn:microsoft.com/office/officeart/2005/8/layout/hierarchy2"/>
    <dgm:cxn modelId="{8D7DC504-C36D-4C31-945B-8897AC575A25}" type="presParOf" srcId="{A4DF4081-258B-42EE-BE9F-1D0F4072BE24}" destId="{84672609-31C5-49B6-9F24-876ED6681ACC}" srcOrd="4" destOrd="0" presId="urn:microsoft.com/office/officeart/2005/8/layout/hierarchy2"/>
    <dgm:cxn modelId="{6C74FA75-A437-4DFA-9BBC-BE412821CE64}" type="presParOf" srcId="{84672609-31C5-49B6-9F24-876ED6681ACC}" destId="{67F948A0-254D-44D9-AB55-CE0E55B5F07A}" srcOrd="0" destOrd="0" presId="urn:microsoft.com/office/officeart/2005/8/layout/hierarchy2"/>
    <dgm:cxn modelId="{FEF9805F-D6EE-4D73-AA9E-81ADD8842810}" type="presParOf" srcId="{A4DF4081-258B-42EE-BE9F-1D0F4072BE24}" destId="{FC13FACB-BE99-4028-9815-CC85BFDF57B1}" srcOrd="5" destOrd="0" presId="urn:microsoft.com/office/officeart/2005/8/layout/hierarchy2"/>
    <dgm:cxn modelId="{F452575B-45CD-4344-8AE4-DEECB396301B}" type="presParOf" srcId="{FC13FACB-BE99-4028-9815-CC85BFDF57B1}" destId="{1326F9F0-1081-4954-BB33-4C7E2ABFE6AE}" srcOrd="0" destOrd="0" presId="urn:microsoft.com/office/officeart/2005/8/layout/hierarchy2"/>
    <dgm:cxn modelId="{2F64A8D3-CF7B-4281-8474-2215A3987BB8}" type="presParOf" srcId="{FC13FACB-BE99-4028-9815-CC85BFDF57B1}" destId="{3010D333-1204-4FBF-8D2A-F2A2E088C804}" srcOrd="1" destOrd="0" presId="urn:microsoft.com/office/officeart/2005/8/layout/hierarchy2"/>
    <dgm:cxn modelId="{F64CB095-2E43-4F82-B183-C35930371623}" type="presParOf" srcId="{A12A4238-02A6-4A73-AB62-6EF4EC0F88BF}" destId="{56BEADC2-F2C9-4557-9A8F-E24F23BA9C8B}" srcOrd="2" destOrd="0" presId="urn:microsoft.com/office/officeart/2005/8/layout/hierarchy2"/>
    <dgm:cxn modelId="{002BF16E-B97F-488F-BE6E-9FC5703F814B}" type="presParOf" srcId="{56BEADC2-F2C9-4557-9A8F-E24F23BA9C8B}" destId="{AFD89644-4216-4A0D-8926-22302127A746}" srcOrd="0" destOrd="0" presId="urn:microsoft.com/office/officeart/2005/8/layout/hierarchy2"/>
    <dgm:cxn modelId="{A457F384-6DDB-45D0-B1A7-9059CF2D45A9}" type="presParOf" srcId="{56BEADC2-F2C9-4557-9A8F-E24F23BA9C8B}" destId="{F3EE64EC-8149-46BF-95C4-097429BD96EA}" srcOrd="1" destOrd="0" presId="urn:microsoft.com/office/officeart/2005/8/layout/hierarchy2"/>
    <dgm:cxn modelId="{B5082E11-0CF8-4230-802B-627DD5023D79}" type="presParOf" srcId="{F3EE64EC-8149-46BF-95C4-097429BD96EA}" destId="{989B3FBB-FA15-41C5-9D76-F2F2BE5CC4C0}" srcOrd="0" destOrd="0" presId="urn:microsoft.com/office/officeart/2005/8/layout/hierarchy2"/>
    <dgm:cxn modelId="{C294DB9C-10A1-4D7D-B6B2-6DEFFA14EBF7}" type="presParOf" srcId="{989B3FBB-FA15-41C5-9D76-F2F2BE5CC4C0}" destId="{C610225B-B514-4A59-BC5E-12DC2D9EC2EC}" srcOrd="0" destOrd="0" presId="urn:microsoft.com/office/officeart/2005/8/layout/hierarchy2"/>
    <dgm:cxn modelId="{DB5CE302-341E-4E84-9726-996FD296A88F}" type="presParOf" srcId="{F3EE64EC-8149-46BF-95C4-097429BD96EA}" destId="{576D47D7-132C-4366-B983-16CA525B3F39}" srcOrd="1" destOrd="0" presId="urn:microsoft.com/office/officeart/2005/8/layout/hierarchy2"/>
    <dgm:cxn modelId="{832C4B1F-42A3-4D6D-822F-8E9017466DB8}" type="presParOf" srcId="{576D47D7-132C-4366-B983-16CA525B3F39}" destId="{235772E1-7CEB-4006-A5CC-6E8DBBCF32AE}" srcOrd="0" destOrd="0" presId="urn:microsoft.com/office/officeart/2005/8/layout/hierarchy2"/>
    <dgm:cxn modelId="{E3069A76-6FBB-4D22-84C8-3EA51D8C5913}" type="presParOf" srcId="{576D47D7-132C-4366-B983-16CA525B3F39}" destId="{EA55320A-5D48-47B1-A739-10DE80CF3DF7}" srcOrd="1" destOrd="0" presId="urn:microsoft.com/office/officeart/2005/8/layout/hierarchy2"/>
    <dgm:cxn modelId="{B4D26C70-3A0C-4666-9B3D-4B68A73174E9}" type="presParOf" srcId="{F3EE64EC-8149-46BF-95C4-097429BD96EA}" destId="{0315D7E6-65A2-4E3B-8FA6-0334B889260D}" srcOrd="2" destOrd="0" presId="urn:microsoft.com/office/officeart/2005/8/layout/hierarchy2"/>
    <dgm:cxn modelId="{597581B8-6141-4BAA-ABC8-BC53C86CF3DC}" type="presParOf" srcId="{0315D7E6-65A2-4E3B-8FA6-0334B889260D}" destId="{2A808EE6-C2CE-46B2-90FD-971A329CBF6B}" srcOrd="0" destOrd="0" presId="urn:microsoft.com/office/officeart/2005/8/layout/hierarchy2"/>
    <dgm:cxn modelId="{A0FB33B1-0422-4397-911E-48BEABF62C02}" type="presParOf" srcId="{F3EE64EC-8149-46BF-95C4-097429BD96EA}" destId="{6AE00542-6476-48C7-876F-2F323653CD8D}" srcOrd="3" destOrd="0" presId="urn:microsoft.com/office/officeart/2005/8/layout/hierarchy2"/>
    <dgm:cxn modelId="{AA1F1067-1326-4BCA-A828-B3474D93EB7D}" type="presParOf" srcId="{6AE00542-6476-48C7-876F-2F323653CD8D}" destId="{9E6716E0-EA29-4EAA-ADDA-BBDA6CB45E6A}" srcOrd="0" destOrd="0" presId="urn:microsoft.com/office/officeart/2005/8/layout/hierarchy2"/>
    <dgm:cxn modelId="{D39B0B2F-17C1-44D9-89CF-54817DA8693E}" type="presParOf" srcId="{6AE00542-6476-48C7-876F-2F323653CD8D}" destId="{9326757F-6CFE-4DFB-997D-2480FB432820}" srcOrd="1" destOrd="0" presId="urn:microsoft.com/office/officeart/2005/8/layout/hierarchy2"/>
    <dgm:cxn modelId="{8D9C2DB9-8185-405B-BB81-068D69CB6AEE}" type="presParOf" srcId="{F3EE64EC-8149-46BF-95C4-097429BD96EA}" destId="{71006F41-B01C-4A3A-AB4F-9AFEA6627CFC}" srcOrd="4" destOrd="0" presId="urn:microsoft.com/office/officeart/2005/8/layout/hierarchy2"/>
    <dgm:cxn modelId="{D3A55FAA-9386-4666-B4AE-D8D9FC86FD54}" type="presParOf" srcId="{71006F41-B01C-4A3A-AB4F-9AFEA6627CFC}" destId="{47BADE33-F85A-4D52-96B8-AEC5483A496F}" srcOrd="0" destOrd="0" presId="urn:microsoft.com/office/officeart/2005/8/layout/hierarchy2"/>
    <dgm:cxn modelId="{6A442A1F-9B69-407A-8E32-2CA527273AAB}" type="presParOf" srcId="{F3EE64EC-8149-46BF-95C4-097429BD96EA}" destId="{8755DA8B-0FA9-4A40-B728-E1E0AC7C4B95}" srcOrd="5" destOrd="0" presId="urn:microsoft.com/office/officeart/2005/8/layout/hierarchy2"/>
    <dgm:cxn modelId="{8C52300E-BC9D-4734-8E22-31C5AE812BD8}" type="presParOf" srcId="{8755DA8B-0FA9-4A40-B728-E1E0AC7C4B95}" destId="{CE0F7E1F-CF03-455C-A5EA-5C77189380FF}" srcOrd="0" destOrd="0" presId="urn:microsoft.com/office/officeart/2005/8/layout/hierarchy2"/>
    <dgm:cxn modelId="{BA0A08EB-C3C0-449D-B14F-A232101D673F}" type="presParOf" srcId="{8755DA8B-0FA9-4A40-B728-E1E0AC7C4B95}" destId="{5498A029-9D3E-4DA2-8306-1B1A64C2BF6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26A18A-C9F4-4D7E-87D4-9B27A458646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AF19A5-6DC8-4F45-B0E2-BF91FD38E2C0}">
      <dgm:prSet/>
      <dgm:spPr/>
      <dgm:t>
        <a:bodyPr/>
        <a:lstStyle/>
        <a:p>
          <a:r>
            <a:rPr lang="en-US" b="1"/>
            <a:t>Content:</a:t>
          </a:r>
          <a:endParaRPr lang="en-US"/>
        </a:p>
      </dgm:t>
    </dgm:pt>
    <dgm:pt modelId="{01F3DD8F-94C4-48EC-B40C-1791F296578B}" type="parTrans" cxnId="{234B4EA9-1701-423C-B6A1-B9015DCB4C6D}">
      <dgm:prSet/>
      <dgm:spPr/>
      <dgm:t>
        <a:bodyPr/>
        <a:lstStyle/>
        <a:p>
          <a:endParaRPr lang="en-US"/>
        </a:p>
      </dgm:t>
    </dgm:pt>
    <dgm:pt modelId="{E580BA1D-3E4F-4A33-BD4E-6B997E69BC79}" type="sibTrans" cxnId="{234B4EA9-1701-423C-B6A1-B9015DCB4C6D}">
      <dgm:prSet/>
      <dgm:spPr/>
      <dgm:t>
        <a:bodyPr/>
        <a:lstStyle/>
        <a:p>
          <a:endParaRPr lang="en-US"/>
        </a:p>
      </dgm:t>
    </dgm:pt>
    <dgm:pt modelId="{5E7510BD-4AE3-47AC-8EC0-6FE508D187E5}">
      <dgm:prSet/>
      <dgm:spPr/>
      <dgm:t>
        <a:bodyPr/>
        <a:lstStyle/>
        <a:p>
          <a:r>
            <a:rPr lang="en-US"/>
            <a:t>Complexity requires layered defenses</a:t>
          </a:r>
        </a:p>
      </dgm:t>
    </dgm:pt>
    <dgm:pt modelId="{D9095F4F-B07B-41D7-80D1-45D1E7BE7E6D}" type="parTrans" cxnId="{3402E5CB-9B07-453E-80BC-074B7764ECBC}">
      <dgm:prSet/>
      <dgm:spPr/>
      <dgm:t>
        <a:bodyPr/>
        <a:lstStyle/>
        <a:p>
          <a:endParaRPr lang="en-US"/>
        </a:p>
      </dgm:t>
    </dgm:pt>
    <dgm:pt modelId="{622CA857-053D-41ED-9601-E35E89882474}" type="sibTrans" cxnId="{3402E5CB-9B07-453E-80BC-074B7764ECBC}">
      <dgm:prSet/>
      <dgm:spPr/>
      <dgm:t>
        <a:bodyPr/>
        <a:lstStyle/>
        <a:p>
          <a:endParaRPr lang="en-US"/>
        </a:p>
      </dgm:t>
    </dgm:pt>
    <dgm:pt modelId="{42300D36-D56A-4AE2-8F58-095E1BE68AC0}">
      <dgm:prSet/>
      <dgm:spPr/>
      <dgm:t>
        <a:bodyPr/>
        <a:lstStyle/>
        <a:p>
          <a:r>
            <a:rPr lang="en-US"/>
            <a:t>Human factors are critical</a:t>
          </a:r>
        </a:p>
      </dgm:t>
    </dgm:pt>
    <dgm:pt modelId="{B65443B0-90DF-4688-954A-0EFD23872D85}" type="parTrans" cxnId="{DA523B70-F558-494B-BE20-3A7D0F6E6231}">
      <dgm:prSet/>
      <dgm:spPr/>
      <dgm:t>
        <a:bodyPr/>
        <a:lstStyle/>
        <a:p>
          <a:endParaRPr lang="en-US"/>
        </a:p>
      </dgm:t>
    </dgm:pt>
    <dgm:pt modelId="{0F11C129-91E7-46F7-A7BD-B22F9D26DD75}" type="sibTrans" cxnId="{DA523B70-F558-494B-BE20-3A7D0F6E6231}">
      <dgm:prSet/>
      <dgm:spPr/>
      <dgm:t>
        <a:bodyPr/>
        <a:lstStyle/>
        <a:p>
          <a:endParaRPr lang="en-US"/>
        </a:p>
      </dgm:t>
    </dgm:pt>
    <dgm:pt modelId="{412E3DBA-5E4C-4361-8ABA-5F2DBB8F0754}">
      <dgm:prSet/>
      <dgm:spPr/>
      <dgm:t>
        <a:bodyPr/>
        <a:lstStyle/>
        <a:p>
          <a:r>
            <a:rPr lang="en-US"/>
            <a:t>Continuous monitoring is essential</a:t>
          </a:r>
        </a:p>
      </dgm:t>
    </dgm:pt>
    <dgm:pt modelId="{EE9127AE-96E5-4E59-8778-68DE9C5C90B0}" type="parTrans" cxnId="{C86DC8E7-079C-44FD-A64D-08D13DD5710E}">
      <dgm:prSet/>
      <dgm:spPr/>
      <dgm:t>
        <a:bodyPr/>
        <a:lstStyle/>
        <a:p>
          <a:endParaRPr lang="en-US"/>
        </a:p>
      </dgm:t>
    </dgm:pt>
    <dgm:pt modelId="{56C68DBE-AA78-4097-889B-7A789AC4C3B7}" type="sibTrans" cxnId="{C86DC8E7-079C-44FD-A64D-08D13DD5710E}">
      <dgm:prSet/>
      <dgm:spPr/>
      <dgm:t>
        <a:bodyPr/>
        <a:lstStyle/>
        <a:p>
          <a:endParaRPr lang="en-US"/>
        </a:p>
      </dgm:t>
    </dgm:pt>
    <dgm:pt modelId="{079CC43F-EAB6-4368-AEE8-8E15EC7D2865}">
      <dgm:prSet/>
      <dgm:spPr/>
      <dgm:t>
        <a:bodyPr/>
        <a:lstStyle/>
        <a:p>
          <a:r>
            <a:rPr lang="en-US"/>
            <a:t>Confidence in designing secure IIoT systems</a:t>
          </a:r>
        </a:p>
      </dgm:t>
    </dgm:pt>
    <dgm:pt modelId="{CA9B3293-7CA9-4C4A-AF70-06422E62381F}" type="parTrans" cxnId="{387F02EF-2722-4676-B55E-164B1680407D}">
      <dgm:prSet/>
      <dgm:spPr/>
      <dgm:t>
        <a:bodyPr/>
        <a:lstStyle/>
        <a:p>
          <a:endParaRPr lang="en-US"/>
        </a:p>
      </dgm:t>
    </dgm:pt>
    <dgm:pt modelId="{BB41F854-974A-45FF-A4BC-10EF0AF8108D}" type="sibTrans" cxnId="{387F02EF-2722-4676-B55E-164B1680407D}">
      <dgm:prSet/>
      <dgm:spPr/>
      <dgm:t>
        <a:bodyPr/>
        <a:lstStyle/>
        <a:p>
          <a:endParaRPr lang="en-US"/>
        </a:p>
      </dgm:t>
    </dgm:pt>
    <dgm:pt modelId="{0E717996-BBBC-4A6C-9087-355F072B1EBE}" type="pres">
      <dgm:prSet presAssocID="{C026A18A-C9F4-4D7E-87D4-9B27A458646C}" presName="linear" presStyleCnt="0">
        <dgm:presLayoutVars>
          <dgm:animLvl val="lvl"/>
          <dgm:resizeHandles val="exact"/>
        </dgm:presLayoutVars>
      </dgm:prSet>
      <dgm:spPr/>
    </dgm:pt>
    <dgm:pt modelId="{DA7728D2-537B-44CC-A846-58393B7ADCA6}" type="pres">
      <dgm:prSet presAssocID="{FEAF19A5-6DC8-4F45-B0E2-BF91FD38E2C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EC7B12A-3B9C-488B-BF5B-E35C8E3F316F}" type="pres">
      <dgm:prSet presAssocID="{E580BA1D-3E4F-4A33-BD4E-6B997E69BC79}" presName="spacer" presStyleCnt="0"/>
      <dgm:spPr/>
    </dgm:pt>
    <dgm:pt modelId="{4662B8D3-9A1A-478E-B76F-250B1F8365DD}" type="pres">
      <dgm:prSet presAssocID="{5E7510BD-4AE3-47AC-8EC0-6FE508D187E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4E0823A-1BA8-48F8-9B7E-86BD4EDF17BB}" type="pres">
      <dgm:prSet presAssocID="{622CA857-053D-41ED-9601-E35E89882474}" presName="spacer" presStyleCnt="0"/>
      <dgm:spPr/>
    </dgm:pt>
    <dgm:pt modelId="{A2B26040-2FB9-4152-8292-82C160A82D20}" type="pres">
      <dgm:prSet presAssocID="{42300D36-D56A-4AE2-8F58-095E1BE68AC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476D2D3-379A-441B-A5FA-430326C8629B}" type="pres">
      <dgm:prSet presAssocID="{0F11C129-91E7-46F7-A7BD-B22F9D26DD75}" presName="spacer" presStyleCnt="0"/>
      <dgm:spPr/>
    </dgm:pt>
    <dgm:pt modelId="{C4E49C1C-04CE-40EA-8651-0C2AF7E6EF0A}" type="pres">
      <dgm:prSet presAssocID="{412E3DBA-5E4C-4361-8ABA-5F2DBB8F075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BEE80C1-474B-4314-B87E-1AD0E94605FD}" type="pres">
      <dgm:prSet presAssocID="{56C68DBE-AA78-4097-889B-7A789AC4C3B7}" presName="spacer" presStyleCnt="0"/>
      <dgm:spPr/>
    </dgm:pt>
    <dgm:pt modelId="{7C4FDA84-8E02-48B2-A08C-84AEEA4E90DF}" type="pres">
      <dgm:prSet presAssocID="{079CC43F-EAB6-4368-AEE8-8E15EC7D286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C1E8FA15-EE62-44EF-82A1-C9FD48F78CD8}" type="presOf" srcId="{FEAF19A5-6DC8-4F45-B0E2-BF91FD38E2C0}" destId="{DA7728D2-537B-44CC-A846-58393B7ADCA6}" srcOrd="0" destOrd="0" presId="urn:microsoft.com/office/officeart/2005/8/layout/vList2"/>
    <dgm:cxn modelId="{DA523B70-F558-494B-BE20-3A7D0F6E6231}" srcId="{C026A18A-C9F4-4D7E-87D4-9B27A458646C}" destId="{42300D36-D56A-4AE2-8F58-095E1BE68AC0}" srcOrd="2" destOrd="0" parTransId="{B65443B0-90DF-4688-954A-0EFD23872D85}" sibTransId="{0F11C129-91E7-46F7-A7BD-B22F9D26DD75}"/>
    <dgm:cxn modelId="{A4FE5750-B503-448D-8786-2248D2638BAC}" type="presOf" srcId="{079CC43F-EAB6-4368-AEE8-8E15EC7D2865}" destId="{7C4FDA84-8E02-48B2-A08C-84AEEA4E90DF}" srcOrd="0" destOrd="0" presId="urn:microsoft.com/office/officeart/2005/8/layout/vList2"/>
    <dgm:cxn modelId="{01A24C55-77DD-42CA-8983-0D83CA32DFF2}" type="presOf" srcId="{C026A18A-C9F4-4D7E-87D4-9B27A458646C}" destId="{0E717996-BBBC-4A6C-9087-355F072B1EBE}" srcOrd="0" destOrd="0" presId="urn:microsoft.com/office/officeart/2005/8/layout/vList2"/>
    <dgm:cxn modelId="{DCDF857A-46C4-4EBA-8ADE-8D7161F1D6F4}" type="presOf" srcId="{42300D36-D56A-4AE2-8F58-095E1BE68AC0}" destId="{A2B26040-2FB9-4152-8292-82C160A82D20}" srcOrd="0" destOrd="0" presId="urn:microsoft.com/office/officeart/2005/8/layout/vList2"/>
    <dgm:cxn modelId="{62DF4C8A-4F67-436C-A39E-7E72EA579C5B}" type="presOf" srcId="{5E7510BD-4AE3-47AC-8EC0-6FE508D187E5}" destId="{4662B8D3-9A1A-478E-B76F-250B1F8365DD}" srcOrd="0" destOrd="0" presId="urn:microsoft.com/office/officeart/2005/8/layout/vList2"/>
    <dgm:cxn modelId="{234B4EA9-1701-423C-B6A1-B9015DCB4C6D}" srcId="{C026A18A-C9F4-4D7E-87D4-9B27A458646C}" destId="{FEAF19A5-6DC8-4F45-B0E2-BF91FD38E2C0}" srcOrd="0" destOrd="0" parTransId="{01F3DD8F-94C4-48EC-B40C-1791F296578B}" sibTransId="{E580BA1D-3E4F-4A33-BD4E-6B997E69BC79}"/>
    <dgm:cxn modelId="{04ED8BB3-B80F-4E1B-B561-8844D92B92FE}" type="presOf" srcId="{412E3DBA-5E4C-4361-8ABA-5F2DBB8F0754}" destId="{C4E49C1C-04CE-40EA-8651-0C2AF7E6EF0A}" srcOrd="0" destOrd="0" presId="urn:microsoft.com/office/officeart/2005/8/layout/vList2"/>
    <dgm:cxn modelId="{3402E5CB-9B07-453E-80BC-074B7764ECBC}" srcId="{C026A18A-C9F4-4D7E-87D4-9B27A458646C}" destId="{5E7510BD-4AE3-47AC-8EC0-6FE508D187E5}" srcOrd="1" destOrd="0" parTransId="{D9095F4F-B07B-41D7-80D1-45D1E7BE7E6D}" sibTransId="{622CA857-053D-41ED-9601-E35E89882474}"/>
    <dgm:cxn modelId="{C86DC8E7-079C-44FD-A64D-08D13DD5710E}" srcId="{C026A18A-C9F4-4D7E-87D4-9B27A458646C}" destId="{412E3DBA-5E4C-4361-8ABA-5F2DBB8F0754}" srcOrd="3" destOrd="0" parTransId="{EE9127AE-96E5-4E59-8778-68DE9C5C90B0}" sibTransId="{56C68DBE-AA78-4097-889B-7A789AC4C3B7}"/>
    <dgm:cxn modelId="{387F02EF-2722-4676-B55E-164B1680407D}" srcId="{C026A18A-C9F4-4D7E-87D4-9B27A458646C}" destId="{079CC43F-EAB6-4368-AEE8-8E15EC7D2865}" srcOrd="4" destOrd="0" parTransId="{CA9B3293-7CA9-4C4A-AF70-06422E62381F}" sibTransId="{BB41F854-974A-45FF-A4BC-10EF0AF8108D}"/>
    <dgm:cxn modelId="{50DF3EAB-BB49-4BB7-8C1C-BAB8D108B557}" type="presParOf" srcId="{0E717996-BBBC-4A6C-9087-355F072B1EBE}" destId="{DA7728D2-537B-44CC-A846-58393B7ADCA6}" srcOrd="0" destOrd="0" presId="urn:microsoft.com/office/officeart/2005/8/layout/vList2"/>
    <dgm:cxn modelId="{21A43AC5-08FF-4147-A4E0-88CFEC490C0D}" type="presParOf" srcId="{0E717996-BBBC-4A6C-9087-355F072B1EBE}" destId="{0EC7B12A-3B9C-488B-BF5B-E35C8E3F316F}" srcOrd="1" destOrd="0" presId="urn:microsoft.com/office/officeart/2005/8/layout/vList2"/>
    <dgm:cxn modelId="{2CB17ACE-010B-4782-A300-1D9D6290E9C6}" type="presParOf" srcId="{0E717996-BBBC-4A6C-9087-355F072B1EBE}" destId="{4662B8D3-9A1A-478E-B76F-250B1F8365DD}" srcOrd="2" destOrd="0" presId="urn:microsoft.com/office/officeart/2005/8/layout/vList2"/>
    <dgm:cxn modelId="{EBE8ED88-88A9-4D5C-A08F-697630FE5AF2}" type="presParOf" srcId="{0E717996-BBBC-4A6C-9087-355F072B1EBE}" destId="{F4E0823A-1BA8-48F8-9B7E-86BD4EDF17BB}" srcOrd="3" destOrd="0" presId="urn:microsoft.com/office/officeart/2005/8/layout/vList2"/>
    <dgm:cxn modelId="{CE350DD7-721E-4EBD-8535-297A9BFDE859}" type="presParOf" srcId="{0E717996-BBBC-4A6C-9087-355F072B1EBE}" destId="{A2B26040-2FB9-4152-8292-82C160A82D20}" srcOrd="4" destOrd="0" presId="urn:microsoft.com/office/officeart/2005/8/layout/vList2"/>
    <dgm:cxn modelId="{390166AA-E63F-4FCF-8B3E-C205AA092752}" type="presParOf" srcId="{0E717996-BBBC-4A6C-9087-355F072B1EBE}" destId="{8476D2D3-379A-441B-A5FA-430326C8629B}" srcOrd="5" destOrd="0" presId="urn:microsoft.com/office/officeart/2005/8/layout/vList2"/>
    <dgm:cxn modelId="{F72BB9F4-6DBC-4519-AF91-D8674E65E60C}" type="presParOf" srcId="{0E717996-BBBC-4A6C-9087-355F072B1EBE}" destId="{C4E49C1C-04CE-40EA-8651-0C2AF7E6EF0A}" srcOrd="6" destOrd="0" presId="urn:microsoft.com/office/officeart/2005/8/layout/vList2"/>
    <dgm:cxn modelId="{22F040F9-7368-4BFE-BCE9-AE57803B92C2}" type="presParOf" srcId="{0E717996-BBBC-4A6C-9087-355F072B1EBE}" destId="{BBEE80C1-474B-4314-B87E-1AD0E94605FD}" srcOrd="7" destOrd="0" presId="urn:microsoft.com/office/officeart/2005/8/layout/vList2"/>
    <dgm:cxn modelId="{13B06B35-6B65-414B-B2E4-F84BC71DD294}" type="presParOf" srcId="{0E717996-BBBC-4A6C-9087-355F072B1EBE}" destId="{7C4FDA84-8E02-48B2-A08C-84AEEA4E90D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DDF16-538E-49E0-BFB9-9C9103686244}">
      <dsp:nvSpPr>
        <dsp:cNvPr id="0" name=""/>
        <dsp:cNvSpPr/>
      </dsp:nvSpPr>
      <dsp:spPr>
        <a:xfrm>
          <a:off x="3905077" y="2963"/>
          <a:ext cx="1306200" cy="6531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Content:</a:t>
          </a:r>
          <a:endParaRPr lang="en-US" sz="1400" kern="1200"/>
        </a:p>
      </dsp:txBody>
      <dsp:txXfrm>
        <a:off x="3924206" y="22092"/>
        <a:ext cx="1267942" cy="614842"/>
      </dsp:txXfrm>
    </dsp:sp>
    <dsp:sp modelId="{CB71745A-500B-47CB-8D6A-78EEF78B4791}">
      <dsp:nvSpPr>
        <dsp:cNvPr id="0" name=""/>
        <dsp:cNvSpPr/>
      </dsp:nvSpPr>
      <dsp:spPr>
        <a:xfrm>
          <a:off x="3905077" y="754028"/>
          <a:ext cx="1306200" cy="6531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Simulated Attacks:</a:t>
          </a:r>
          <a:endParaRPr lang="en-US" sz="1400" kern="1200"/>
        </a:p>
      </dsp:txBody>
      <dsp:txXfrm>
        <a:off x="3924206" y="773157"/>
        <a:ext cx="1267942" cy="614842"/>
      </dsp:txXfrm>
    </dsp:sp>
    <dsp:sp modelId="{A6339465-6998-4353-8D4E-36685E89980D}">
      <dsp:nvSpPr>
        <dsp:cNvPr id="0" name=""/>
        <dsp:cNvSpPr/>
      </dsp:nvSpPr>
      <dsp:spPr>
        <a:xfrm rot="18289469">
          <a:off x="5015056" y="691731"/>
          <a:ext cx="9149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14923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49645" y="682173"/>
        <a:ext cx="45746" cy="45746"/>
      </dsp:txXfrm>
    </dsp:sp>
    <dsp:sp modelId="{A22AE865-4536-4607-B241-51C5A3586456}">
      <dsp:nvSpPr>
        <dsp:cNvPr id="0" name=""/>
        <dsp:cNvSpPr/>
      </dsp:nvSpPr>
      <dsp:spPr>
        <a:xfrm>
          <a:off x="5733758" y="2963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Brute-force login attempts</a:t>
          </a:r>
        </a:p>
      </dsp:txBody>
      <dsp:txXfrm>
        <a:off x="5752887" y="22092"/>
        <a:ext cx="1267942" cy="614842"/>
      </dsp:txXfrm>
    </dsp:sp>
    <dsp:sp modelId="{2E9F462F-DB6D-48AE-A693-F150107A3B6E}">
      <dsp:nvSpPr>
        <dsp:cNvPr id="0" name=""/>
        <dsp:cNvSpPr/>
      </dsp:nvSpPr>
      <dsp:spPr>
        <a:xfrm>
          <a:off x="5211278" y="1067263"/>
          <a:ext cx="52248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22480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59456" y="1067517"/>
        <a:ext cx="26124" cy="26124"/>
      </dsp:txXfrm>
    </dsp:sp>
    <dsp:sp modelId="{FB730B8F-AC1B-4470-9BFE-576715C39BE2}">
      <dsp:nvSpPr>
        <dsp:cNvPr id="0" name=""/>
        <dsp:cNvSpPr/>
      </dsp:nvSpPr>
      <dsp:spPr>
        <a:xfrm>
          <a:off x="5733758" y="754028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Spoofed sensor data</a:t>
          </a:r>
        </a:p>
      </dsp:txBody>
      <dsp:txXfrm>
        <a:off x="5752887" y="773157"/>
        <a:ext cx="1267942" cy="614842"/>
      </dsp:txXfrm>
    </dsp:sp>
    <dsp:sp modelId="{84672609-31C5-49B6-9F24-876ED6681ACC}">
      <dsp:nvSpPr>
        <dsp:cNvPr id="0" name=""/>
        <dsp:cNvSpPr/>
      </dsp:nvSpPr>
      <dsp:spPr>
        <a:xfrm rot="3310531">
          <a:off x="5015056" y="1442796"/>
          <a:ext cx="9149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14923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49645" y="1433238"/>
        <a:ext cx="45746" cy="45746"/>
      </dsp:txXfrm>
    </dsp:sp>
    <dsp:sp modelId="{1326F9F0-1081-4954-BB33-4C7E2ABFE6AE}">
      <dsp:nvSpPr>
        <dsp:cNvPr id="0" name=""/>
        <dsp:cNvSpPr/>
      </dsp:nvSpPr>
      <dsp:spPr>
        <a:xfrm>
          <a:off x="5733758" y="1505094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MITM attacks</a:t>
          </a:r>
        </a:p>
      </dsp:txBody>
      <dsp:txXfrm>
        <a:off x="5752887" y="1524223"/>
        <a:ext cx="1267942" cy="614842"/>
      </dsp:txXfrm>
    </dsp:sp>
    <dsp:sp modelId="{AFD89644-4216-4A0D-8926-22302127A746}">
      <dsp:nvSpPr>
        <dsp:cNvPr id="0" name=""/>
        <dsp:cNvSpPr/>
      </dsp:nvSpPr>
      <dsp:spPr>
        <a:xfrm>
          <a:off x="3905077" y="3007224"/>
          <a:ext cx="1306200" cy="6531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Results:</a:t>
          </a:r>
          <a:endParaRPr lang="en-US" sz="1400" kern="1200"/>
        </a:p>
      </dsp:txBody>
      <dsp:txXfrm>
        <a:off x="3924206" y="3026353"/>
        <a:ext cx="1267942" cy="614842"/>
      </dsp:txXfrm>
    </dsp:sp>
    <dsp:sp modelId="{989B3FBB-FA15-41C5-9D76-F2F2BE5CC4C0}">
      <dsp:nvSpPr>
        <dsp:cNvPr id="0" name=""/>
        <dsp:cNvSpPr/>
      </dsp:nvSpPr>
      <dsp:spPr>
        <a:xfrm rot="18289469">
          <a:off x="5015056" y="2944926"/>
          <a:ext cx="9149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14923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49645" y="2935369"/>
        <a:ext cx="45746" cy="45746"/>
      </dsp:txXfrm>
    </dsp:sp>
    <dsp:sp modelId="{235772E1-7CEB-4006-A5CC-6E8DBBCF32AE}">
      <dsp:nvSpPr>
        <dsp:cNvPr id="0" name=""/>
        <dsp:cNvSpPr/>
      </dsp:nvSpPr>
      <dsp:spPr>
        <a:xfrm>
          <a:off x="5733758" y="2256159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MFA blocked brute-force</a:t>
          </a:r>
        </a:p>
      </dsp:txBody>
      <dsp:txXfrm>
        <a:off x="5752887" y="2275288"/>
        <a:ext cx="1267942" cy="614842"/>
      </dsp:txXfrm>
    </dsp:sp>
    <dsp:sp modelId="{0315D7E6-65A2-4E3B-8FA6-0334B889260D}">
      <dsp:nvSpPr>
        <dsp:cNvPr id="0" name=""/>
        <dsp:cNvSpPr/>
      </dsp:nvSpPr>
      <dsp:spPr>
        <a:xfrm>
          <a:off x="5211278" y="3320459"/>
          <a:ext cx="52248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522480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59456" y="3320712"/>
        <a:ext cx="26124" cy="26124"/>
      </dsp:txXfrm>
    </dsp:sp>
    <dsp:sp modelId="{9E6716E0-EA29-4EAA-ADDA-BBDA6CB45E6A}">
      <dsp:nvSpPr>
        <dsp:cNvPr id="0" name=""/>
        <dsp:cNvSpPr/>
      </dsp:nvSpPr>
      <dsp:spPr>
        <a:xfrm>
          <a:off x="5733758" y="3007224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validation stopped spoofing</a:t>
          </a:r>
        </a:p>
      </dsp:txBody>
      <dsp:txXfrm>
        <a:off x="5752887" y="3026353"/>
        <a:ext cx="1267942" cy="614842"/>
      </dsp:txXfrm>
    </dsp:sp>
    <dsp:sp modelId="{71006F41-B01C-4A3A-AB4F-9AFEA6627CFC}">
      <dsp:nvSpPr>
        <dsp:cNvPr id="0" name=""/>
        <dsp:cNvSpPr/>
      </dsp:nvSpPr>
      <dsp:spPr>
        <a:xfrm rot="3310531">
          <a:off x="5015056" y="3695992"/>
          <a:ext cx="9149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914923" y="1331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449645" y="3686434"/>
        <a:ext cx="45746" cy="45746"/>
      </dsp:txXfrm>
    </dsp:sp>
    <dsp:sp modelId="{CE0F7E1F-CF03-455C-A5EA-5C77189380FF}">
      <dsp:nvSpPr>
        <dsp:cNvPr id="0" name=""/>
        <dsp:cNvSpPr/>
      </dsp:nvSpPr>
      <dsp:spPr>
        <a:xfrm>
          <a:off x="5733758" y="3758290"/>
          <a:ext cx="1306200" cy="65310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Encryption prevented eavesdropping</a:t>
          </a:r>
        </a:p>
      </dsp:txBody>
      <dsp:txXfrm>
        <a:off x="5752887" y="3777419"/>
        <a:ext cx="1267942" cy="6148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7728D2-537B-44CC-A846-58393B7ADCA6}">
      <dsp:nvSpPr>
        <dsp:cNvPr id="0" name=""/>
        <dsp:cNvSpPr/>
      </dsp:nvSpPr>
      <dsp:spPr>
        <a:xfrm>
          <a:off x="0" y="42777"/>
          <a:ext cx="6949440" cy="107800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Content:</a:t>
          </a:r>
          <a:endParaRPr lang="en-US" sz="2700" kern="1200"/>
        </a:p>
      </dsp:txBody>
      <dsp:txXfrm>
        <a:off x="52624" y="95401"/>
        <a:ext cx="6844192" cy="972760"/>
      </dsp:txXfrm>
    </dsp:sp>
    <dsp:sp modelId="{4662B8D3-9A1A-478E-B76F-250B1F8365DD}">
      <dsp:nvSpPr>
        <dsp:cNvPr id="0" name=""/>
        <dsp:cNvSpPr/>
      </dsp:nvSpPr>
      <dsp:spPr>
        <a:xfrm>
          <a:off x="0" y="1198545"/>
          <a:ext cx="6949440" cy="1078008"/>
        </a:xfrm>
        <a:prstGeom prst="roundRect">
          <a:avLst/>
        </a:prstGeom>
        <a:solidFill>
          <a:schemeClr val="accent2">
            <a:hueOff val="-260332"/>
            <a:satOff val="-5408"/>
            <a:lumOff val="-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Complexity requires layered defenses</a:t>
          </a:r>
        </a:p>
      </dsp:txBody>
      <dsp:txXfrm>
        <a:off x="52624" y="1251169"/>
        <a:ext cx="6844192" cy="972760"/>
      </dsp:txXfrm>
    </dsp:sp>
    <dsp:sp modelId="{A2B26040-2FB9-4152-8292-82C160A82D20}">
      <dsp:nvSpPr>
        <dsp:cNvPr id="0" name=""/>
        <dsp:cNvSpPr/>
      </dsp:nvSpPr>
      <dsp:spPr>
        <a:xfrm>
          <a:off x="0" y="2354314"/>
          <a:ext cx="6949440" cy="1078008"/>
        </a:xfrm>
        <a:prstGeom prst="roundRect">
          <a:avLst/>
        </a:prstGeom>
        <a:solidFill>
          <a:schemeClr val="accent2">
            <a:hueOff val="-520665"/>
            <a:satOff val="-10816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Human factors are critical</a:t>
          </a:r>
        </a:p>
      </dsp:txBody>
      <dsp:txXfrm>
        <a:off x="52624" y="2406938"/>
        <a:ext cx="6844192" cy="972760"/>
      </dsp:txXfrm>
    </dsp:sp>
    <dsp:sp modelId="{C4E49C1C-04CE-40EA-8651-0C2AF7E6EF0A}">
      <dsp:nvSpPr>
        <dsp:cNvPr id="0" name=""/>
        <dsp:cNvSpPr/>
      </dsp:nvSpPr>
      <dsp:spPr>
        <a:xfrm>
          <a:off x="0" y="3510083"/>
          <a:ext cx="6949440" cy="1078008"/>
        </a:xfrm>
        <a:prstGeom prst="roundRect">
          <a:avLst/>
        </a:prstGeom>
        <a:solidFill>
          <a:schemeClr val="accent2">
            <a:hueOff val="-780997"/>
            <a:satOff val="-16223"/>
            <a:lumOff val="-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Continuous monitoring is essential</a:t>
          </a:r>
        </a:p>
      </dsp:txBody>
      <dsp:txXfrm>
        <a:off x="52624" y="3562707"/>
        <a:ext cx="6844192" cy="972760"/>
      </dsp:txXfrm>
    </dsp:sp>
    <dsp:sp modelId="{7C4FDA84-8E02-48B2-A08C-84AEEA4E90DF}">
      <dsp:nvSpPr>
        <dsp:cNvPr id="0" name=""/>
        <dsp:cNvSpPr/>
      </dsp:nvSpPr>
      <dsp:spPr>
        <a:xfrm>
          <a:off x="0" y="4665852"/>
          <a:ext cx="6949440" cy="1078008"/>
        </a:xfrm>
        <a:prstGeom prst="roundRect">
          <a:avLst/>
        </a:prstGeom>
        <a:solidFill>
          <a:schemeClr val="accent2">
            <a:hueOff val="-1041329"/>
            <a:satOff val="-21631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Confidence in designing secure IIoT systems</a:t>
          </a:r>
        </a:p>
      </dsp:txBody>
      <dsp:txXfrm>
        <a:off x="52624" y="4718476"/>
        <a:ext cx="6844192" cy="972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4175BD-0167-4DBC-9628-43BAF4CA348B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B9472-B762-4DF5-B984-799939AAB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5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“Hello everyone, today I will present my cybersecurity plan for a smart factory environment integrating AI and </a:t>
            </a:r>
            <a:r>
              <a:rPr lang="en-US" dirty="0" err="1"/>
              <a:t>IIoT</a:t>
            </a:r>
            <a:r>
              <a:rPr lang="en-US" dirty="0"/>
              <a:t> technologies.”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788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“This smart factory uses AI to predict equipment failures and adjust workflows in real time, making it a great example of Industry 4.0.”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04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“I assessed vulnerabilities across the entire system, from devices and network to human factors and AI models.”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28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“This diagram shows the components and data flows in the smart factory, highlighting the points where vulnerabilities could be exploited.”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84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“My defense plan uses layered security measures to protect each component and data flow.”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586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3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“I simulated common attack scenarios and assessed how effective the defenses were in stopping them.”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54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“This project taught me that security in Industry 4.0 is about balancing technology, processes, and people.”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Speaker Notes:</a:t>
            </a:r>
            <a:br>
              <a:rPr lang="en-US" dirty="0"/>
            </a:br>
            <a:r>
              <a:rPr lang="en-US" dirty="0"/>
              <a:t>“I appreciate your time, and I’m happy to answer any questions.”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5B9472-B762-4DF5-B984-799939AAB1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0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91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84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07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53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84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0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99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46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23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02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25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11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sv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6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diagramData" Target="../diagrams/data1.xml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7.xml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diagramData" Target="../diagrams/data2.xml"/><Relationship Id="rId5" Type="http://schemas.openxmlformats.org/officeDocument/2006/relationships/image" Target="../media/image1.pn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8.xml"/><Relationship Id="rId9" Type="http://schemas.openxmlformats.org/officeDocument/2006/relationships/diagramColors" Target="../diagrams/colors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oucomcol-my.sharepoint.com/:v:/g/personal/w214020049_student_hccs_edu/EeUAVS1x6-RKmntXxgeCJqYBLFZd18f9uzF1cMjq87fbOg?e=yOmCW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D45DC227-FB9C-3F9C-B3DC-4E8CABF816B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9401.687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98979" y="5699125"/>
            <a:ext cx="487363" cy="487363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E2EBFC9E-5831-441E-7B96-5039FD3A861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r="-1" b="28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201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47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C42F3-3A1F-8B9D-EA99-80FE081B4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3618" y="1878366"/>
            <a:ext cx="4671319" cy="1885803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Cybersecurity Plan for an AI-Integrated IIoT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C3B4A0-DB63-1AE6-7E4C-16FAE45A4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3618" y="3845971"/>
            <a:ext cx="4671319" cy="13814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FFFFFF"/>
                </a:solidFill>
              </a:rPr>
              <a:t>Subtitle:</a:t>
            </a:r>
            <a:br>
              <a:rPr lang="en-US" sz="1000" dirty="0">
                <a:solidFill>
                  <a:srgbClr val="FFFFFF"/>
                </a:solidFill>
              </a:rPr>
            </a:br>
            <a:r>
              <a:rPr lang="en-US" sz="1000" dirty="0">
                <a:solidFill>
                  <a:srgbClr val="FFFFFF"/>
                </a:solidFill>
              </a:rPr>
              <a:t>Smart Factory Case Study</a:t>
            </a:r>
          </a:p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FFFFFF"/>
                </a:solidFill>
              </a:rPr>
              <a:t>Name:</a:t>
            </a:r>
            <a:br>
              <a:rPr lang="en-US" sz="1000" dirty="0">
                <a:solidFill>
                  <a:srgbClr val="FFFFFF"/>
                </a:solidFill>
              </a:rPr>
            </a:br>
            <a:r>
              <a:rPr lang="en-US" sz="1000" dirty="0">
                <a:solidFill>
                  <a:srgbClr val="FFFFFF"/>
                </a:solidFill>
              </a:rPr>
              <a:t>Win Ko Aung</a:t>
            </a:r>
          </a:p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FFFFFF"/>
                </a:solidFill>
              </a:rPr>
              <a:t>Course:</a:t>
            </a:r>
            <a:br>
              <a:rPr lang="en-US" sz="1000" dirty="0">
                <a:solidFill>
                  <a:srgbClr val="FFFFFF"/>
                </a:solidFill>
              </a:rPr>
            </a:br>
            <a:r>
              <a:rPr lang="en-US" sz="1000" dirty="0">
                <a:solidFill>
                  <a:srgbClr val="FFFFFF"/>
                </a:solidFill>
              </a:rPr>
              <a:t>ITAI3377</a:t>
            </a:r>
          </a:p>
          <a:p>
            <a:pPr>
              <a:lnSpc>
                <a:spcPct val="110000"/>
              </a:lnSpc>
            </a:pPr>
            <a:endParaRPr lang="en-US" sz="1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502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2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526C3550-055B-1C25-7362-F2AEFBCA48A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378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11760" y="5853241"/>
            <a:ext cx="487363" cy="487363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A9942F-A18C-9E9D-BF08-9291C54E1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77F76-6540-7F51-E5BE-20364769C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09" y="353681"/>
            <a:ext cx="6572382" cy="974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Thank You / 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016C-91B3-749D-127D-2CF4CD3FD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9809" y="5853241"/>
            <a:ext cx="6572382" cy="5580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400" b="1" dirty="0"/>
              <a:t>Content:</a:t>
            </a:r>
            <a:br>
              <a:rPr lang="en-US" sz="1400" dirty="0"/>
            </a:br>
            <a:r>
              <a:rPr lang="en-US" sz="1400" dirty="0"/>
              <a:t>“Thank you for your attention. Any questions?”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16805B3D-421B-1374-F5F9-154EE04A55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30769" y="1429352"/>
            <a:ext cx="4330461" cy="433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0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105E7214-7BE3-CCE9-8844-9FBB41137A5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348" end="57704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62673" y="5132595"/>
            <a:ext cx="487363" cy="487363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D0216-7022-DD41-CD3C-2E6F35BC9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4" y="603504"/>
            <a:ext cx="5916169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System Overview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bstract background">
            <a:extLst>
              <a:ext uri="{FF2B5EF4-FFF2-40B4-BE49-F238E27FC236}">
                <a16:creationId xmlns:a16="http://schemas.microsoft.com/office/drawing/2014/main" id="{D9F6584E-2383-1B55-854A-A818DC406E1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8297" r="8744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CB375-9E07-5B64-1B29-15BBCA540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3" y="2214282"/>
            <a:ext cx="5916169" cy="4095078"/>
          </a:xfrm>
        </p:spPr>
        <p:txBody>
          <a:bodyPr>
            <a:normAutofit/>
          </a:bodyPr>
          <a:lstStyle/>
          <a:p>
            <a:r>
              <a:rPr lang="en-US" sz="1700" b="1" dirty="0"/>
              <a:t>Content:</a:t>
            </a:r>
            <a:endParaRPr lang="en-US" sz="1700" dirty="0"/>
          </a:p>
          <a:p>
            <a:r>
              <a:rPr lang="en-US" sz="1700" b="1" dirty="0"/>
              <a:t>System:</a:t>
            </a:r>
            <a:r>
              <a:rPr lang="en-US" sz="1700" dirty="0"/>
              <a:t> Smart Factory</a:t>
            </a:r>
          </a:p>
          <a:p>
            <a:r>
              <a:rPr lang="en-US" sz="1700" b="1" dirty="0"/>
              <a:t>Components:</a:t>
            </a:r>
            <a:endParaRPr lang="en-US" sz="1700" dirty="0"/>
          </a:p>
          <a:p>
            <a:pPr lvl="1"/>
            <a:r>
              <a:rPr lang="en-US" sz="1700" dirty="0"/>
              <a:t>Smart sensors</a:t>
            </a:r>
          </a:p>
          <a:p>
            <a:pPr lvl="1"/>
            <a:r>
              <a:rPr lang="en-US" sz="1700" dirty="0"/>
              <a:t>Robotic arms</a:t>
            </a:r>
          </a:p>
          <a:p>
            <a:pPr lvl="1"/>
            <a:r>
              <a:rPr lang="en-US" sz="1700" dirty="0"/>
              <a:t>Edge computing nodes</a:t>
            </a:r>
          </a:p>
          <a:p>
            <a:pPr lvl="1"/>
            <a:r>
              <a:rPr lang="en-US" sz="1700" dirty="0"/>
              <a:t>Cloud AI models</a:t>
            </a:r>
          </a:p>
          <a:p>
            <a:pPr lvl="1"/>
            <a:r>
              <a:rPr lang="en-US" sz="1700" dirty="0"/>
              <a:t>Dashboards</a:t>
            </a:r>
          </a:p>
          <a:p>
            <a:pPr lvl="1"/>
            <a:r>
              <a:rPr lang="en-US" sz="1700" dirty="0"/>
              <a:t>Data lake</a:t>
            </a:r>
          </a:p>
          <a:p>
            <a:r>
              <a:rPr lang="en-US" sz="1700" b="1" dirty="0"/>
              <a:t>Goal:</a:t>
            </a:r>
            <a:r>
              <a:rPr lang="en-US" sz="1700" dirty="0"/>
              <a:t> Optimize production and predictive maintenance</a:t>
            </a:r>
          </a:p>
        </p:txBody>
      </p:sp>
    </p:spTree>
    <p:extLst>
      <p:ext uri="{BB962C8B-B14F-4D97-AF65-F5344CB8AC3E}">
        <p14:creationId xmlns:p14="http://schemas.microsoft.com/office/powerpoint/2010/main" val="726582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635DB98B-87C6-476D-4AFF-67FA8A1844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950" end="47865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75046" y="5520220"/>
            <a:ext cx="487363" cy="487363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DA9942F-A18C-9E9D-BF08-9291C54E1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AB189-17ED-83CD-2ABB-35B0EE607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09" y="353681"/>
            <a:ext cx="6572382" cy="974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Identified Vulnerabilities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F9EC79B-1436-3DE2-BF03-DF326C18A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09809" y="1770747"/>
            <a:ext cx="6572382" cy="36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97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2C01C1A0-CFA9-3144-3196-8A8703B5AF2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789" end="36812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69569" y="5798516"/>
            <a:ext cx="487363" cy="487363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66397-7BCC-2215-2198-44F480F8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1635260"/>
            <a:ext cx="3348297" cy="22417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System Diagram</a:t>
            </a:r>
          </a:p>
        </p:txBody>
      </p:sp>
      <p:pic>
        <p:nvPicPr>
          <p:cNvPr id="4" name="Content Placeholder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15D5DBE-25FF-494A-A1FB-F6DE147D2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501069" y="394504"/>
            <a:ext cx="5076868" cy="606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0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B2A90983-72AD-AC69-4DDE-DDE4FB7E335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842" end="29213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01212" y="5410890"/>
            <a:ext cx="487363" cy="487363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784FB4-4235-F3C3-CD69-0E1EF4D73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dirty="0"/>
              <a:t>Defense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260F3-5AF2-0641-E311-EC5EA0664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r>
              <a:rPr lang="en-US" sz="1800" b="1" dirty="0"/>
              <a:t>Content:</a:t>
            </a:r>
            <a:endParaRPr lang="en-US" sz="1800" dirty="0"/>
          </a:p>
          <a:p>
            <a:r>
              <a:rPr lang="en-US" sz="1800" b="1" dirty="0"/>
              <a:t>Secure by Design:</a:t>
            </a:r>
            <a:r>
              <a:rPr lang="en-US" sz="1800" dirty="0"/>
              <a:t> Harden firmware and configs</a:t>
            </a:r>
          </a:p>
          <a:p>
            <a:r>
              <a:rPr lang="en-US" sz="1800" b="1" dirty="0"/>
              <a:t>Authentication:</a:t>
            </a:r>
            <a:r>
              <a:rPr lang="en-US" sz="1800" dirty="0"/>
              <a:t> MFA and certificates</a:t>
            </a:r>
          </a:p>
          <a:p>
            <a:r>
              <a:rPr lang="en-US" sz="1800" b="1" dirty="0"/>
              <a:t>Encryption:</a:t>
            </a:r>
            <a:r>
              <a:rPr lang="en-US" sz="1800" dirty="0"/>
              <a:t> TLS 1.3, AES-256</a:t>
            </a:r>
          </a:p>
          <a:p>
            <a:r>
              <a:rPr lang="en-US" sz="1800" b="1" dirty="0"/>
              <a:t>Network Security:</a:t>
            </a:r>
            <a:r>
              <a:rPr lang="en-US" sz="1800" dirty="0"/>
              <a:t> VLANs, IDS</a:t>
            </a:r>
          </a:p>
          <a:p>
            <a:r>
              <a:rPr lang="en-US" sz="1800" b="1" dirty="0"/>
              <a:t>AI Security:</a:t>
            </a:r>
            <a:r>
              <a:rPr lang="en-US" sz="1800" dirty="0"/>
              <a:t> Input validation and monitoring</a:t>
            </a:r>
          </a:p>
          <a:p>
            <a:r>
              <a:rPr lang="en-US" sz="1800" b="1" dirty="0"/>
              <a:t>Incident Response:</a:t>
            </a:r>
            <a:r>
              <a:rPr lang="en-US" sz="1800" dirty="0"/>
              <a:t> Real-time alerts and playbooks</a:t>
            </a:r>
          </a:p>
          <a:p>
            <a:endParaRPr lang="en-US" sz="1800" dirty="0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1D8951A9-57C9-E5CB-F86E-5C0D94137F3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4670" r="45580" b="-446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2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95109375-66FC-2281-B7BF-4B4C7CFC9BF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441" end="22278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09325" y="5798517"/>
            <a:ext cx="487363" cy="487363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DA9942F-A18C-9E9D-BF08-9291C54E1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54969E-253D-18CE-0594-9094053F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09" y="353681"/>
            <a:ext cx="6572382" cy="9743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Implementation Plan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CF0814-9120-6B3B-FA00-9285497A5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982036" y="2013662"/>
            <a:ext cx="8442123" cy="356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47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DFBBA4B3-5C72-9C24-E94E-A5A261BA60F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6376" end="14849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03647" y="5619199"/>
            <a:ext cx="487363" cy="48736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885033-FA38-F096-5DCB-59AB4DE4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en-US"/>
              <a:t>Penetration Testing &amp; Results</a:t>
            </a:r>
            <a:endParaRPr lang="en-US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F1C045C3-FE64-F746-8A19-BC3E9829A0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523108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21423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venLabs_2025-07-08T21_40_23_yusuff_ivc_sp88_s50_sb75_se0_b_m2">
            <a:hlinkClick r:id="" action="ppaction://media"/>
            <a:extLst>
              <a:ext uri="{FF2B5EF4-FFF2-40B4-BE49-F238E27FC236}">
                <a16:creationId xmlns:a16="http://schemas.microsoft.com/office/drawing/2014/main" id="{B34AB526-0769-C195-A802-088494BB352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3805" end="4873.6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7479" y="5696847"/>
            <a:ext cx="487363" cy="48736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054ED-2AE8-ABE2-D059-AC7F5F57E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US" sz="4000"/>
              <a:t>Reflection &amp; Lessons Learned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413340-D3BE-DC07-C1E0-34CC913241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8544226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444903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8B12E9E-0882-B45B-2DE2-471784891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78AE8B-1382-7FDA-5F99-F5971B96D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47" y="569627"/>
            <a:ext cx="7382605" cy="43284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Access Presenting Video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315E27-1578-7E5D-605F-46046D50F2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4342" y="5062309"/>
            <a:ext cx="7353411" cy="10141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hlinkClick r:id="rId2"/>
              </a:rPr>
              <a:t>Midterm Project Presentation.mp4</a:t>
            </a: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34465282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383</Words>
  <Application>Microsoft Office PowerPoint</Application>
  <PresentationFormat>Widescreen</PresentationFormat>
  <Paragraphs>63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Neue Haas Grotesk Text Pro</vt:lpstr>
      <vt:lpstr>VanillaVTI</vt:lpstr>
      <vt:lpstr>Cybersecurity Plan for an AI-Integrated IIoT System</vt:lpstr>
      <vt:lpstr>System Overview </vt:lpstr>
      <vt:lpstr>Identified Vulnerabilities</vt:lpstr>
      <vt:lpstr>System Diagram</vt:lpstr>
      <vt:lpstr>Defense Strategy</vt:lpstr>
      <vt:lpstr>Implementation Plan</vt:lpstr>
      <vt:lpstr>Penetration Testing &amp; Results</vt:lpstr>
      <vt:lpstr>Reflection &amp; Lessons Learned</vt:lpstr>
      <vt:lpstr>Access Presenting Video</vt:lpstr>
      <vt:lpstr>Thank You /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win.aung-W214020049</dc:creator>
  <cp:lastModifiedBy>win.aung-W214020049</cp:lastModifiedBy>
  <cp:revision>1</cp:revision>
  <dcterms:created xsi:type="dcterms:W3CDTF">2025-07-08T21:28:38Z</dcterms:created>
  <dcterms:modified xsi:type="dcterms:W3CDTF">2025-07-08T22:03:03Z</dcterms:modified>
</cp:coreProperties>
</file>

<file path=docProps/thumbnail.jpeg>
</file>